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ink/ink1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67" r:id="rId6"/>
    <p:sldId id="258" r:id="rId7"/>
    <p:sldId id="259" r:id="rId8"/>
    <p:sldId id="260" r:id="rId9"/>
    <p:sldId id="277" r:id="rId10"/>
    <p:sldId id="278" r:id="rId11"/>
    <p:sldId id="264" r:id="rId12"/>
    <p:sldId id="270" r:id="rId13"/>
    <p:sldId id="272" r:id="rId14"/>
    <p:sldId id="274" r:id="rId15"/>
    <p:sldId id="279" r:id="rId16"/>
    <p:sldId id="280" r:id="rId17"/>
    <p:sldId id="281" r:id="rId18"/>
    <p:sldId id="283" r:id="rId19"/>
    <p:sldId id="284" r:id="rId20"/>
    <p:sldId id="285" r:id="rId21"/>
    <p:sldId id="286" r:id="rId22"/>
    <p:sldId id="287" r:id="rId23"/>
    <p:sldId id="289" r:id="rId2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466"/>
    <a:srgbClr val="A11530"/>
    <a:srgbClr val="7F7F7F"/>
    <a:srgbClr val="AFABAB"/>
    <a:srgbClr val="898989"/>
    <a:srgbClr val="EBEA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11B9F2A-64BB-42CE-9109-F29359911594}" v="256" dt="2022-04-06T21:17:49.66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998" autoAdjust="0"/>
    <p:restoredTop sz="94660"/>
  </p:normalViewPr>
  <p:slideViewPr>
    <p:cSldViewPr snapToGrid="0">
      <p:cViewPr varScale="1">
        <p:scale>
          <a:sx n="81" d="100"/>
          <a:sy n="81" d="100"/>
        </p:scale>
        <p:origin x="120" y="15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윤승현" userId="9c0354f8-d862-4c2b-992e-642873bf2357" providerId="ADAL" clId="{311B9F2A-64BB-42CE-9109-F29359911594}"/>
    <pc:docChg chg="undo custSel addSld delSld modSld">
      <pc:chgData name="윤승현" userId="9c0354f8-d862-4c2b-992e-642873bf2357" providerId="ADAL" clId="{311B9F2A-64BB-42CE-9109-F29359911594}" dt="2022-04-06T21:19:33.987" v="2893" actId="478"/>
      <pc:docMkLst>
        <pc:docMk/>
      </pc:docMkLst>
      <pc:sldChg chg="modSp mod">
        <pc:chgData name="윤승현" userId="9c0354f8-d862-4c2b-992e-642873bf2357" providerId="ADAL" clId="{311B9F2A-64BB-42CE-9109-F29359911594}" dt="2022-04-06T17:32:01.310" v="803" actId="14100"/>
        <pc:sldMkLst>
          <pc:docMk/>
          <pc:sldMk cId="3258849637" sldId="256"/>
        </pc:sldMkLst>
        <pc:spChg chg="mod">
          <ac:chgData name="윤승현" userId="9c0354f8-d862-4c2b-992e-642873bf2357" providerId="ADAL" clId="{311B9F2A-64BB-42CE-9109-F29359911594}" dt="2022-04-06T17:32:01.310" v="803" actId="14100"/>
          <ac:spMkLst>
            <pc:docMk/>
            <pc:sldMk cId="3258849637" sldId="256"/>
            <ac:spMk id="3" creationId="{7F43F4BD-92C7-4A88-9090-192ECD133FB2}"/>
          </ac:spMkLst>
        </pc:spChg>
      </pc:sldChg>
      <pc:sldChg chg="addSp delSp modSp mod setBg">
        <pc:chgData name="윤승현" userId="9c0354f8-d862-4c2b-992e-642873bf2357" providerId="ADAL" clId="{311B9F2A-64BB-42CE-9109-F29359911594}" dt="2022-04-06T21:19:33.987" v="2893" actId="478"/>
        <pc:sldMkLst>
          <pc:docMk/>
          <pc:sldMk cId="3840255647" sldId="258"/>
        </pc:sldMkLst>
        <pc:spChg chg="mod">
          <ac:chgData name="윤승현" userId="9c0354f8-d862-4c2b-992e-642873bf2357" providerId="ADAL" clId="{311B9F2A-64BB-42CE-9109-F29359911594}" dt="2022-04-06T17:56:46.482" v="1496" actId="2711"/>
          <ac:spMkLst>
            <pc:docMk/>
            <pc:sldMk cId="3840255647" sldId="258"/>
            <ac:spMk id="4" creationId="{BC0362C0-AF21-41F0-A4AA-5934DE161F96}"/>
          </ac:spMkLst>
        </pc:spChg>
        <pc:spChg chg="del">
          <ac:chgData name="윤승현" userId="9c0354f8-d862-4c2b-992e-642873bf2357" providerId="ADAL" clId="{311B9F2A-64BB-42CE-9109-F29359911594}" dt="2022-04-06T17:47:03.734" v="1181" actId="478"/>
          <ac:spMkLst>
            <pc:docMk/>
            <pc:sldMk cId="3840255647" sldId="258"/>
            <ac:spMk id="5" creationId="{13AF8756-635E-446A-89CF-36212DEE1084}"/>
          </ac:spMkLst>
        </pc:spChg>
        <pc:spChg chg="add del mod">
          <ac:chgData name="윤승현" userId="9c0354f8-d862-4c2b-992e-642873bf2357" providerId="ADAL" clId="{311B9F2A-64BB-42CE-9109-F29359911594}" dt="2022-04-06T17:50:44.189" v="1340" actId="478"/>
          <ac:spMkLst>
            <pc:docMk/>
            <pc:sldMk cId="3840255647" sldId="258"/>
            <ac:spMk id="6" creationId="{9AB86766-2CEC-47D1-9EC6-0C8FAFEA68F4}"/>
          </ac:spMkLst>
        </pc:spChg>
        <pc:spChg chg="add mod">
          <ac:chgData name="윤승현" userId="9c0354f8-d862-4c2b-992e-642873bf2357" providerId="ADAL" clId="{311B9F2A-64BB-42CE-9109-F29359911594}" dt="2022-04-06T17:55:28.992" v="1487" actId="2710"/>
          <ac:spMkLst>
            <pc:docMk/>
            <pc:sldMk cId="3840255647" sldId="258"/>
            <ac:spMk id="8" creationId="{08938BA8-B120-4600-839D-C4818C50479E}"/>
          </ac:spMkLst>
        </pc:spChg>
        <pc:spChg chg="del">
          <ac:chgData name="윤승현" userId="9c0354f8-d862-4c2b-992e-642873bf2357" providerId="ADAL" clId="{311B9F2A-64BB-42CE-9109-F29359911594}" dt="2022-04-06T17:48:24.197" v="1200" actId="26606"/>
          <ac:spMkLst>
            <pc:docMk/>
            <pc:sldMk cId="3840255647" sldId="258"/>
            <ac:spMk id="9" creationId="{16F9E488-0718-4E1E-9D12-26779F606252}"/>
          </ac:spMkLst>
        </pc:spChg>
        <pc:spChg chg="del">
          <ac:chgData name="윤승현" userId="9c0354f8-d862-4c2b-992e-642873bf2357" providerId="ADAL" clId="{311B9F2A-64BB-42CE-9109-F29359911594}" dt="2022-04-06T17:48:24.197" v="1200" actId="26606"/>
          <ac:spMkLst>
            <pc:docMk/>
            <pc:sldMk cId="3840255647" sldId="258"/>
            <ac:spMk id="11" creationId="{CE708407-D01D-4E57-8998-FF799DBC3788}"/>
          </ac:spMkLst>
        </pc:spChg>
        <pc:spChg chg="del">
          <ac:chgData name="윤승현" userId="9c0354f8-d862-4c2b-992e-642873bf2357" providerId="ADAL" clId="{311B9F2A-64BB-42CE-9109-F29359911594}" dt="2022-04-06T17:47:12.228" v="1189" actId="478"/>
          <ac:spMkLst>
            <pc:docMk/>
            <pc:sldMk cId="3840255647" sldId="258"/>
            <ac:spMk id="12" creationId="{F470080F-F58E-4EEB-AB31-6F4324F56736}"/>
          </ac:spMkLst>
        </pc:spChg>
        <pc:spChg chg="del mod">
          <ac:chgData name="윤승현" userId="9c0354f8-d862-4c2b-992e-642873bf2357" providerId="ADAL" clId="{311B9F2A-64BB-42CE-9109-F29359911594}" dt="2022-04-06T17:47:12.228" v="1189" actId="478"/>
          <ac:spMkLst>
            <pc:docMk/>
            <pc:sldMk cId="3840255647" sldId="258"/>
            <ac:spMk id="16" creationId="{68AA2958-8591-41B1-9EDA-3FAC37A6528B}"/>
          </ac:spMkLst>
        </pc:spChg>
        <pc:spChg chg="del mod">
          <ac:chgData name="윤승현" userId="9c0354f8-d862-4c2b-992e-642873bf2357" providerId="ADAL" clId="{311B9F2A-64BB-42CE-9109-F29359911594}" dt="2022-04-06T17:47:12.228" v="1189" actId="478"/>
          <ac:spMkLst>
            <pc:docMk/>
            <pc:sldMk cId="3840255647" sldId="258"/>
            <ac:spMk id="17" creationId="{56E5A857-EE18-4292-ADCF-8C44D134ED81}"/>
          </ac:spMkLst>
        </pc:spChg>
        <pc:spChg chg="del">
          <ac:chgData name="윤승현" userId="9c0354f8-d862-4c2b-992e-642873bf2357" providerId="ADAL" clId="{311B9F2A-64BB-42CE-9109-F29359911594}" dt="2022-04-06T17:47:12.228" v="1189" actId="478"/>
          <ac:spMkLst>
            <pc:docMk/>
            <pc:sldMk cId="3840255647" sldId="258"/>
            <ac:spMk id="18" creationId="{85A83E59-BB8E-484F-9F74-1BF26C020A4D}"/>
          </ac:spMkLst>
        </pc:spChg>
        <pc:spChg chg="del mod">
          <ac:chgData name="윤승현" userId="9c0354f8-d862-4c2b-992e-642873bf2357" providerId="ADAL" clId="{311B9F2A-64BB-42CE-9109-F29359911594}" dt="2022-04-06T17:47:07.008" v="1188" actId="478"/>
          <ac:spMkLst>
            <pc:docMk/>
            <pc:sldMk cId="3840255647" sldId="258"/>
            <ac:spMk id="19" creationId="{47217B46-7349-4A2C-81D8-9E6CC004FD36}"/>
          </ac:spMkLst>
        </pc:spChg>
        <pc:spChg chg="add mod">
          <ac:chgData name="윤승현" userId="9c0354f8-d862-4c2b-992e-642873bf2357" providerId="ADAL" clId="{311B9F2A-64BB-42CE-9109-F29359911594}" dt="2022-04-06T17:55:40.445" v="1492" actId="1076"/>
          <ac:spMkLst>
            <pc:docMk/>
            <pc:sldMk cId="3840255647" sldId="258"/>
            <ac:spMk id="21" creationId="{94C7CAB0-6199-48BF-AA89-504061B03697}"/>
          </ac:spMkLst>
        </pc:spChg>
        <pc:spChg chg="add del">
          <ac:chgData name="윤승현" userId="9c0354f8-d862-4c2b-992e-642873bf2357" providerId="ADAL" clId="{311B9F2A-64BB-42CE-9109-F29359911594}" dt="2022-04-06T17:51:00.528" v="1342" actId="26606"/>
          <ac:spMkLst>
            <pc:docMk/>
            <pc:sldMk cId="3840255647" sldId="258"/>
            <ac:spMk id="22" creationId="{76E6212F-EB21-4328-8386-832840CB431A}"/>
          </ac:spMkLst>
        </pc:spChg>
        <pc:spChg chg="add del">
          <ac:chgData name="윤승현" userId="9c0354f8-d862-4c2b-992e-642873bf2357" providerId="ADAL" clId="{311B9F2A-64BB-42CE-9109-F29359911594}" dt="2022-04-06T17:51:00.528" v="1342" actId="26606"/>
          <ac:spMkLst>
            <pc:docMk/>
            <pc:sldMk cId="3840255647" sldId="258"/>
            <ac:spMk id="23" creationId="{EFA427F0-C6DC-4FA1-8C54-1D6B0623DA3B}"/>
          </ac:spMkLst>
        </pc:spChg>
        <pc:spChg chg="add del">
          <ac:chgData name="윤승현" userId="9c0354f8-d862-4c2b-992e-642873bf2357" providerId="ADAL" clId="{311B9F2A-64BB-42CE-9109-F29359911594}" dt="2022-04-06T17:51:00.528" v="1342" actId="26606"/>
          <ac:spMkLst>
            <pc:docMk/>
            <pc:sldMk cId="3840255647" sldId="258"/>
            <ac:spMk id="24" creationId="{9E74304E-CF2D-41E1-92CF-7FC508311BAE}"/>
          </ac:spMkLst>
        </pc:spChg>
        <pc:spChg chg="add del">
          <ac:chgData name="윤승현" userId="9c0354f8-d862-4c2b-992e-642873bf2357" providerId="ADAL" clId="{311B9F2A-64BB-42CE-9109-F29359911594}" dt="2022-04-06T17:51:00.528" v="1342" actId="26606"/>
          <ac:spMkLst>
            <pc:docMk/>
            <pc:sldMk cId="3840255647" sldId="258"/>
            <ac:spMk id="25" creationId="{255D5DA3-59CF-4FD2-8674-8B722A343C8E}"/>
          </ac:spMkLst>
        </pc:spChg>
        <pc:spChg chg="add del">
          <ac:chgData name="윤승현" userId="9c0354f8-d862-4c2b-992e-642873bf2357" providerId="ADAL" clId="{311B9F2A-64BB-42CE-9109-F29359911594}" dt="2022-04-06T17:51:00.528" v="1342" actId="26606"/>
          <ac:spMkLst>
            <pc:docMk/>
            <pc:sldMk cId="3840255647" sldId="258"/>
            <ac:spMk id="29" creationId="{E8D8FD72-DBC9-4595-9B24-DCD3B0EC0D2D}"/>
          </ac:spMkLst>
        </pc:spChg>
        <pc:spChg chg="add del">
          <ac:chgData name="윤승현" userId="9c0354f8-d862-4c2b-992e-642873bf2357" providerId="ADAL" clId="{311B9F2A-64BB-42CE-9109-F29359911594}" dt="2022-04-06T17:51:00.528" v="1342" actId="26606"/>
          <ac:spMkLst>
            <pc:docMk/>
            <pc:sldMk cId="3840255647" sldId="258"/>
            <ac:spMk id="31" creationId="{FD6B835C-7DDD-47D9-B6A9-26B4F84DAC44}"/>
          </ac:spMkLst>
        </pc:spChg>
        <pc:spChg chg="add del mod">
          <ac:chgData name="윤승현" userId="9c0354f8-d862-4c2b-992e-642873bf2357" providerId="ADAL" clId="{311B9F2A-64BB-42CE-9109-F29359911594}" dt="2022-04-06T17:50:44.626" v="1341" actId="478"/>
          <ac:spMkLst>
            <pc:docMk/>
            <pc:sldMk cId="3840255647" sldId="258"/>
            <ac:spMk id="32" creationId="{9E002D09-CB89-49EF-93AB-6DAADD6CB389}"/>
          </ac:spMkLst>
        </pc:spChg>
        <pc:spChg chg="add del mod">
          <ac:chgData name="윤승현" userId="9c0354f8-d862-4c2b-992e-642873bf2357" providerId="ADAL" clId="{311B9F2A-64BB-42CE-9109-F29359911594}" dt="2022-04-06T17:52:07.673" v="1352" actId="478"/>
          <ac:spMkLst>
            <pc:docMk/>
            <pc:sldMk cId="3840255647" sldId="258"/>
            <ac:spMk id="40" creationId="{9B87BA29-F765-4254-B1A3-43BB0F198EA8}"/>
          </ac:spMkLst>
        </pc:spChg>
        <pc:spChg chg="add mod">
          <ac:chgData name="윤승현" userId="9c0354f8-d862-4c2b-992e-642873bf2357" providerId="ADAL" clId="{311B9F2A-64BB-42CE-9109-F29359911594}" dt="2022-04-06T17:55:36.669" v="1491" actId="1076"/>
          <ac:spMkLst>
            <pc:docMk/>
            <pc:sldMk cId="3840255647" sldId="258"/>
            <ac:spMk id="41" creationId="{E0F04625-9AAF-46DF-8ABB-B6FDABCB3338}"/>
          </ac:spMkLst>
        </pc:spChg>
        <pc:spChg chg="add">
          <ac:chgData name="윤승현" userId="9c0354f8-d862-4c2b-992e-642873bf2357" providerId="ADAL" clId="{311B9F2A-64BB-42CE-9109-F29359911594}" dt="2022-04-06T17:51:00.528" v="1342" actId="26606"/>
          <ac:spMkLst>
            <pc:docMk/>
            <pc:sldMk cId="3840255647" sldId="258"/>
            <ac:spMk id="42" creationId="{76E6212F-EB21-4328-8386-832840CB431A}"/>
          </ac:spMkLst>
        </pc:spChg>
        <pc:spChg chg="add">
          <ac:chgData name="윤승현" userId="9c0354f8-d862-4c2b-992e-642873bf2357" providerId="ADAL" clId="{311B9F2A-64BB-42CE-9109-F29359911594}" dt="2022-04-06T17:51:00.528" v="1342" actId="26606"/>
          <ac:spMkLst>
            <pc:docMk/>
            <pc:sldMk cId="3840255647" sldId="258"/>
            <ac:spMk id="44" creationId="{9E74304E-CF2D-41E1-92CF-7FC508311BAE}"/>
          </ac:spMkLst>
        </pc:spChg>
        <pc:spChg chg="add">
          <ac:chgData name="윤승현" userId="9c0354f8-d862-4c2b-992e-642873bf2357" providerId="ADAL" clId="{311B9F2A-64BB-42CE-9109-F29359911594}" dt="2022-04-06T17:51:00.528" v="1342" actId="26606"/>
          <ac:spMkLst>
            <pc:docMk/>
            <pc:sldMk cId="3840255647" sldId="258"/>
            <ac:spMk id="46" creationId="{3B6BBA54-4CCF-4C90-BA8F-FBD070C8DCA7}"/>
          </ac:spMkLst>
        </pc:spChg>
        <pc:spChg chg="add">
          <ac:chgData name="윤승현" userId="9c0354f8-d862-4c2b-992e-642873bf2357" providerId="ADAL" clId="{311B9F2A-64BB-42CE-9109-F29359911594}" dt="2022-04-06T17:51:00.528" v="1342" actId="26606"/>
          <ac:spMkLst>
            <pc:docMk/>
            <pc:sldMk cId="3840255647" sldId="258"/>
            <ac:spMk id="48" creationId="{19A96DEC-BAD6-4232-A6BF-B18F0000FE6F}"/>
          </ac:spMkLst>
        </pc:spChg>
        <pc:spChg chg="add">
          <ac:chgData name="윤승현" userId="9c0354f8-d862-4c2b-992e-642873bf2357" providerId="ADAL" clId="{311B9F2A-64BB-42CE-9109-F29359911594}" dt="2022-04-06T17:51:00.528" v="1342" actId="26606"/>
          <ac:spMkLst>
            <pc:docMk/>
            <pc:sldMk cId="3840255647" sldId="258"/>
            <ac:spMk id="52" creationId="{37099982-E81B-4256-BEA5-44F378E3128A}"/>
          </ac:spMkLst>
        </pc:spChg>
        <pc:spChg chg="add">
          <ac:chgData name="윤승현" userId="9c0354f8-d862-4c2b-992e-642873bf2357" providerId="ADAL" clId="{311B9F2A-64BB-42CE-9109-F29359911594}" dt="2022-04-06T17:51:00.528" v="1342" actId="26606"/>
          <ac:spMkLst>
            <pc:docMk/>
            <pc:sldMk cId="3840255647" sldId="258"/>
            <ac:spMk id="54" creationId="{9268920A-0D15-4067-B7B1-91F0BE29ACC8}"/>
          </ac:spMkLst>
        </pc:spChg>
        <pc:grpChg chg="del">
          <ac:chgData name="윤승현" userId="9c0354f8-d862-4c2b-992e-642873bf2357" providerId="ADAL" clId="{311B9F2A-64BB-42CE-9109-F29359911594}" dt="2022-04-06T17:48:24.197" v="1200" actId="26606"/>
          <ac:grpSpMkLst>
            <pc:docMk/>
            <pc:sldMk cId="3840255647" sldId="258"/>
            <ac:grpSpMk id="13" creationId="{7F963B07-5C9E-478C-A53E-B6F5B4A78933}"/>
          </ac:grpSpMkLst>
        </pc:grpChg>
        <pc:picChg chg="add mod">
          <ac:chgData name="윤승현" userId="9c0354f8-d862-4c2b-992e-642873bf2357" providerId="ADAL" clId="{311B9F2A-64BB-42CE-9109-F29359911594}" dt="2022-04-06T17:51:00.528" v="1342" actId="26606"/>
          <ac:picMkLst>
            <pc:docMk/>
            <pc:sldMk cId="3840255647" sldId="258"/>
            <ac:picMk id="3" creationId="{47F76848-2216-429E-89D1-72582E8634BB}"/>
          </ac:picMkLst>
        </pc:picChg>
        <pc:picChg chg="del">
          <ac:chgData name="윤승현" userId="9c0354f8-d862-4c2b-992e-642873bf2357" providerId="ADAL" clId="{311B9F2A-64BB-42CE-9109-F29359911594}" dt="2022-04-06T17:47:02.905" v="1178" actId="478"/>
          <ac:picMkLst>
            <pc:docMk/>
            <pc:sldMk cId="3840255647" sldId="258"/>
            <ac:picMk id="7" creationId="{26226F5E-F6D6-49CC-89D9-78554F2DA8C2}"/>
          </ac:picMkLst>
        </pc:picChg>
        <pc:picChg chg="del">
          <ac:chgData name="윤승현" userId="9c0354f8-d862-4c2b-992e-642873bf2357" providerId="ADAL" clId="{311B9F2A-64BB-42CE-9109-F29359911594}" dt="2022-04-06T17:47:03.142" v="1179" actId="478"/>
          <ac:picMkLst>
            <pc:docMk/>
            <pc:sldMk cId="3840255647" sldId="258"/>
            <ac:picMk id="10" creationId="{1EE98860-19EC-4E3D-961C-35C7C989C99A}"/>
          </ac:picMkLst>
        </pc:picChg>
        <pc:picChg chg="add mod">
          <ac:chgData name="윤승현" userId="9c0354f8-d862-4c2b-992e-642873bf2357" providerId="ADAL" clId="{311B9F2A-64BB-42CE-9109-F29359911594}" dt="2022-04-06T17:51:00.528" v="1342" actId="26606"/>
          <ac:picMkLst>
            <pc:docMk/>
            <pc:sldMk cId="3840255647" sldId="258"/>
            <ac:picMk id="20" creationId="{5AE8BEF5-DA00-4517-9D37-6316DEEB13C7}"/>
          </ac:picMkLst>
        </pc:picChg>
        <pc:picChg chg="del">
          <ac:chgData name="윤승현" userId="9c0354f8-d862-4c2b-992e-642873bf2357" providerId="ADAL" clId="{311B9F2A-64BB-42CE-9109-F29359911594}" dt="2022-04-06T17:47:12.228" v="1189" actId="478"/>
          <ac:picMkLst>
            <pc:docMk/>
            <pc:sldMk cId="3840255647" sldId="258"/>
            <ac:picMk id="27" creationId="{B66F85CB-D2A5-4D0D-89F1-42D79FA46128}"/>
          </ac:picMkLst>
        </pc:picChg>
        <pc:picChg chg="add del mod">
          <ac:chgData name="윤승현" userId="9c0354f8-d862-4c2b-992e-642873bf2357" providerId="ADAL" clId="{311B9F2A-64BB-42CE-9109-F29359911594}" dt="2022-04-06T21:19:33.987" v="2893" actId="478"/>
          <ac:picMkLst>
            <pc:docMk/>
            <pc:sldMk cId="3840255647" sldId="258"/>
            <ac:picMk id="28" creationId="{A897B149-E557-4C74-903D-B8693686DC6F}"/>
          </ac:picMkLst>
        </pc:picChg>
        <pc:picChg chg="del">
          <ac:chgData name="윤승현" userId="9c0354f8-d862-4c2b-992e-642873bf2357" providerId="ADAL" clId="{311B9F2A-64BB-42CE-9109-F29359911594}" dt="2022-04-06T17:47:04.103" v="1182" actId="478"/>
          <ac:picMkLst>
            <pc:docMk/>
            <pc:sldMk cId="3840255647" sldId="258"/>
            <ac:picMk id="30" creationId="{1E4845E9-826D-43E0-A574-1DF5227352D0}"/>
          </ac:picMkLst>
        </pc:picChg>
        <pc:picChg chg="del">
          <ac:chgData name="윤승현" userId="9c0354f8-d862-4c2b-992e-642873bf2357" providerId="ADAL" clId="{311B9F2A-64BB-42CE-9109-F29359911594}" dt="2022-04-06T17:47:05.190" v="1185" actId="478"/>
          <ac:picMkLst>
            <pc:docMk/>
            <pc:sldMk cId="3840255647" sldId="258"/>
            <ac:picMk id="33" creationId="{7DA78666-8A81-415B-A001-4B3AC0BF1B6D}"/>
          </ac:picMkLst>
        </pc:picChg>
        <pc:picChg chg="del">
          <ac:chgData name="윤승현" userId="9c0354f8-d862-4c2b-992e-642873bf2357" providerId="ADAL" clId="{311B9F2A-64BB-42CE-9109-F29359911594}" dt="2022-04-06T17:47:04.437" v="1183" actId="478"/>
          <ac:picMkLst>
            <pc:docMk/>
            <pc:sldMk cId="3840255647" sldId="258"/>
            <ac:picMk id="35" creationId="{2BD3ADAC-0667-45D3-8032-C1633B6962C4}"/>
          </ac:picMkLst>
        </pc:picChg>
        <pc:cxnChg chg="add del">
          <ac:chgData name="윤승현" userId="9c0354f8-d862-4c2b-992e-642873bf2357" providerId="ADAL" clId="{311B9F2A-64BB-42CE-9109-F29359911594}" dt="2022-04-06T17:51:00.528" v="1342" actId="26606"/>
          <ac:cxnSpMkLst>
            <pc:docMk/>
            <pc:sldMk cId="3840255647" sldId="258"/>
            <ac:cxnSpMk id="37" creationId="{4717401F-8127-4697-8085-3D6C69B5D25D}"/>
          </ac:cxnSpMkLst>
        </pc:cxnChg>
        <pc:cxnChg chg="add">
          <ac:chgData name="윤승현" userId="9c0354f8-d862-4c2b-992e-642873bf2357" providerId="ADAL" clId="{311B9F2A-64BB-42CE-9109-F29359911594}" dt="2022-04-06T17:51:00.528" v="1342" actId="26606"/>
          <ac:cxnSpMkLst>
            <pc:docMk/>
            <pc:sldMk cId="3840255647" sldId="258"/>
            <ac:cxnSpMk id="50" creationId="{4717401F-8127-4697-8085-3D6C69B5D25D}"/>
          </ac:cxnSpMkLst>
        </pc:cxnChg>
      </pc:sldChg>
      <pc:sldChg chg="addSp delSp modSp mod">
        <pc:chgData name="윤승현" userId="9c0354f8-d862-4c2b-992e-642873bf2357" providerId="ADAL" clId="{311B9F2A-64BB-42CE-9109-F29359911594}" dt="2022-04-06T18:58:06.851" v="1687" actId="1076"/>
        <pc:sldMkLst>
          <pc:docMk/>
          <pc:sldMk cId="791962337" sldId="259"/>
        </pc:sldMkLst>
        <pc:spChg chg="add mod">
          <ac:chgData name="윤승현" userId="9c0354f8-d862-4c2b-992e-642873bf2357" providerId="ADAL" clId="{311B9F2A-64BB-42CE-9109-F29359911594}" dt="2022-04-06T18:29:45.417" v="1500" actId="20577"/>
          <ac:spMkLst>
            <pc:docMk/>
            <pc:sldMk cId="791962337" sldId="259"/>
            <ac:spMk id="2" creationId="{6F24478E-3C27-4B36-A465-95094DE39E9D}"/>
          </ac:spMkLst>
        </pc:spChg>
        <pc:spChg chg="del">
          <ac:chgData name="윤승현" userId="9c0354f8-d862-4c2b-992e-642873bf2357" providerId="ADAL" clId="{311B9F2A-64BB-42CE-9109-F29359911594}" dt="2022-04-06T14:49:39.433" v="415" actId="478"/>
          <ac:spMkLst>
            <pc:docMk/>
            <pc:sldMk cId="791962337" sldId="259"/>
            <ac:spMk id="4" creationId="{8FA7B330-B087-4118-92EC-5C018FC03052}"/>
          </ac:spMkLst>
        </pc:spChg>
        <pc:spChg chg="add del mod">
          <ac:chgData name="윤승현" userId="9c0354f8-d862-4c2b-992e-642873bf2357" providerId="ADAL" clId="{311B9F2A-64BB-42CE-9109-F29359911594}" dt="2022-04-06T16:44:32.770" v="487"/>
          <ac:spMkLst>
            <pc:docMk/>
            <pc:sldMk cId="791962337" sldId="259"/>
            <ac:spMk id="5" creationId="{3EF83071-3A57-4B59-AD91-0617F7DA8D58}"/>
          </ac:spMkLst>
        </pc:spChg>
        <pc:spChg chg="add del mod">
          <ac:chgData name="윤승현" userId="9c0354f8-d862-4c2b-992e-642873bf2357" providerId="ADAL" clId="{311B9F2A-64BB-42CE-9109-F29359911594}" dt="2022-04-06T16:57:08.023" v="524" actId="478"/>
          <ac:spMkLst>
            <pc:docMk/>
            <pc:sldMk cId="791962337" sldId="259"/>
            <ac:spMk id="6" creationId="{77AF2058-E603-4FFC-97E6-8B8AFF75FCA8}"/>
          </ac:spMkLst>
        </pc:spChg>
        <pc:spChg chg="add del mod">
          <ac:chgData name="윤승현" userId="9c0354f8-d862-4c2b-992e-642873bf2357" providerId="ADAL" clId="{311B9F2A-64BB-42CE-9109-F29359911594}" dt="2022-04-06T17:20:47.801" v="535"/>
          <ac:spMkLst>
            <pc:docMk/>
            <pc:sldMk cId="791962337" sldId="259"/>
            <ac:spMk id="9" creationId="{13191AC1-4E86-462C-8F35-308CBF59DB0D}"/>
          </ac:spMkLst>
        </pc:spChg>
        <pc:spChg chg="add del mod">
          <ac:chgData name="윤승현" userId="9c0354f8-d862-4c2b-992e-642873bf2357" providerId="ADAL" clId="{311B9F2A-64BB-42CE-9109-F29359911594}" dt="2022-04-06T17:20:55.246" v="537" actId="478"/>
          <ac:spMkLst>
            <pc:docMk/>
            <pc:sldMk cId="791962337" sldId="259"/>
            <ac:spMk id="12" creationId="{A786AEC3-91DF-4868-9ACC-919B93906C20}"/>
          </ac:spMkLst>
        </pc:spChg>
        <pc:spChg chg="add del mod">
          <ac:chgData name="윤승현" userId="9c0354f8-d862-4c2b-992e-642873bf2357" providerId="ADAL" clId="{311B9F2A-64BB-42CE-9109-F29359911594}" dt="2022-04-06T17:29:30.904" v="769" actId="478"/>
          <ac:spMkLst>
            <pc:docMk/>
            <pc:sldMk cId="791962337" sldId="259"/>
            <ac:spMk id="13" creationId="{51FDC8EF-1770-4BB9-B454-2E67520C07CA}"/>
          </ac:spMkLst>
        </pc:spChg>
        <pc:spChg chg="add del mod">
          <ac:chgData name="윤승현" userId="9c0354f8-d862-4c2b-992e-642873bf2357" providerId="ADAL" clId="{311B9F2A-64BB-42CE-9109-F29359911594}" dt="2022-04-06T18:56:37.658" v="1663" actId="478"/>
          <ac:spMkLst>
            <pc:docMk/>
            <pc:sldMk cId="791962337" sldId="259"/>
            <ac:spMk id="16" creationId="{49A8A0AC-875C-4726-9D3B-782CB6FD712D}"/>
          </ac:spMkLst>
        </pc:spChg>
        <pc:spChg chg="add del mod">
          <ac:chgData name="윤승현" userId="9c0354f8-d862-4c2b-992e-642873bf2357" providerId="ADAL" clId="{311B9F2A-64BB-42CE-9109-F29359911594}" dt="2022-04-06T18:56:35.879" v="1661" actId="478"/>
          <ac:spMkLst>
            <pc:docMk/>
            <pc:sldMk cId="791962337" sldId="259"/>
            <ac:spMk id="17" creationId="{07C427B0-30FA-4588-A163-68C345BFD26C}"/>
          </ac:spMkLst>
        </pc:spChg>
        <pc:spChg chg="add del mod">
          <ac:chgData name="윤승현" userId="9c0354f8-d862-4c2b-992e-642873bf2357" providerId="ADAL" clId="{311B9F2A-64BB-42CE-9109-F29359911594}" dt="2022-04-06T17:34:40.199" v="923"/>
          <ac:spMkLst>
            <pc:docMk/>
            <pc:sldMk cId="791962337" sldId="259"/>
            <ac:spMk id="18" creationId="{A824861D-4B90-4D5B-B005-EE18309196BF}"/>
          </ac:spMkLst>
        </pc:spChg>
        <pc:spChg chg="add mod">
          <ac:chgData name="윤승현" userId="9c0354f8-d862-4c2b-992e-642873bf2357" providerId="ADAL" clId="{311B9F2A-64BB-42CE-9109-F29359911594}" dt="2022-04-06T18:57:40.881" v="1679" actId="164"/>
          <ac:spMkLst>
            <pc:docMk/>
            <pc:sldMk cId="791962337" sldId="259"/>
            <ac:spMk id="25" creationId="{E80DB8B4-1071-4158-82B7-D296446FCA95}"/>
          </ac:spMkLst>
        </pc:spChg>
        <pc:grpChg chg="add mod">
          <ac:chgData name="윤승현" userId="9c0354f8-d862-4c2b-992e-642873bf2357" providerId="ADAL" clId="{311B9F2A-64BB-42CE-9109-F29359911594}" dt="2022-04-06T18:57:53.918" v="1684" actId="164"/>
          <ac:grpSpMkLst>
            <pc:docMk/>
            <pc:sldMk cId="791962337" sldId="259"/>
            <ac:grpSpMk id="26" creationId="{21F1E7D6-B40A-480D-A8E2-C1AAA46B92BD}"/>
          </ac:grpSpMkLst>
        </pc:grpChg>
        <pc:grpChg chg="add mod">
          <ac:chgData name="윤승현" userId="9c0354f8-d862-4c2b-992e-642873bf2357" providerId="ADAL" clId="{311B9F2A-64BB-42CE-9109-F29359911594}" dt="2022-04-06T18:58:06.851" v="1687" actId="1076"/>
          <ac:grpSpMkLst>
            <pc:docMk/>
            <pc:sldMk cId="791962337" sldId="259"/>
            <ac:grpSpMk id="27" creationId="{D4A69D92-E65E-4A09-BBF9-BCBC8048D96C}"/>
          </ac:grpSpMkLst>
        </pc:grpChg>
        <pc:picChg chg="del">
          <ac:chgData name="윤승현" userId="9c0354f8-d862-4c2b-992e-642873bf2357" providerId="ADAL" clId="{311B9F2A-64BB-42CE-9109-F29359911594}" dt="2022-04-06T14:49:40.272" v="416" actId="478"/>
          <ac:picMkLst>
            <pc:docMk/>
            <pc:sldMk cId="791962337" sldId="259"/>
            <ac:picMk id="3" creationId="{E4480695-EBC3-47BC-A93F-32F76EBA44C1}"/>
          </ac:picMkLst>
        </pc:picChg>
        <pc:picChg chg="add mod">
          <ac:chgData name="윤승현" userId="9c0354f8-d862-4c2b-992e-642873bf2357" providerId="ADAL" clId="{311B9F2A-64BB-42CE-9109-F29359911594}" dt="2022-04-06T18:58:03.553" v="1685" actId="1076"/>
          <ac:picMkLst>
            <pc:docMk/>
            <pc:sldMk cId="791962337" sldId="259"/>
            <ac:picMk id="8" creationId="{F662BEB3-C796-4E1D-BD55-F9F0B3620761}"/>
          </ac:picMkLst>
        </pc:picChg>
        <pc:picChg chg="add del mod">
          <ac:chgData name="윤승현" userId="9c0354f8-d862-4c2b-992e-642873bf2357" providerId="ADAL" clId="{311B9F2A-64BB-42CE-9109-F29359911594}" dt="2022-04-06T17:29:29.483" v="768" actId="478"/>
          <ac:picMkLst>
            <pc:docMk/>
            <pc:sldMk cId="791962337" sldId="259"/>
            <ac:picMk id="11" creationId="{C765B98B-0747-441D-B540-7F9C94FDBA2B}"/>
          </ac:picMkLst>
        </pc:picChg>
        <pc:picChg chg="add mod">
          <ac:chgData name="윤승현" userId="9c0354f8-d862-4c2b-992e-642873bf2357" providerId="ADAL" clId="{311B9F2A-64BB-42CE-9109-F29359911594}" dt="2022-04-06T18:58:04.980" v="1686" actId="1076"/>
          <ac:picMkLst>
            <pc:docMk/>
            <pc:sldMk cId="791962337" sldId="259"/>
            <ac:picMk id="15" creationId="{FCBFF821-92AB-4C21-B3B3-E46A7BD6D455}"/>
          </ac:picMkLst>
        </pc:picChg>
        <pc:picChg chg="add mod">
          <ac:chgData name="윤승현" userId="9c0354f8-d862-4c2b-992e-642873bf2357" providerId="ADAL" clId="{311B9F2A-64BB-42CE-9109-F29359911594}" dt="2022-04-06T18:57:40.881" v="1679" actId="164"/>
          <ac:picMkLst>
            <pc:docMk/>
            <pc:sldMk cId="791962337" sldId="259"/>
            <ac:picMk id="20" creationId="{CB2FCE9A-CB89-435A-8741-FA1A75E3CC9B}"/>
          </ac:picMkLst>
        </pc:picChg>
        <pc:picChg chg="add del mod">
          <ac:chgData name="윤승현" userId="9c0354f8-d862-4c2b-992e-642873bf2357" providerId="ADAL" clId="{311B9F2A-64BB-42CE-9109-F29359911594}" dt="2022-04-06T18:56:53.856" v="1667" actId="478"/>
          <ac:picMkLst>
            <pc:docMk/>
            <pc:sldMk cId="791962337" sldId="259"/>
            <ac:picMk id="22" creationId="{319A5950-3541-4F1D-BD9D-1016E66051BD}"/>
          </ac:picMkLst>
        </pc:picChg>
        <pc:picChg chg="add mod ord">
          <ac:chgData name="윤승현" userId="9c0354f8-d862-4c2b-992e-642873bf2357" providerId="ADAL" clId="{311B9F2A-64BB-42CE-9109-F29359911594}" dt="2022-04-06T18:57:53.918" v="1684" actId="164"/>
          <ac:picMkLst>
            <pc:docMk/>
            <pc:sldMk cId="791962337" sldId="259"/>
            <ac:picMk id="24" creationId="{74D18D8B-CC92-409C-82D0-10A7E8E487F6}"/>
          </ac:picMkLst>
        </pc:picChg>
      </pc:sldChg>
      <pc:sldChg chg="addSp delSp modSp mod delAnim">
        <pc:chgData name="윤승현" userId="9c0354f8-d862-4c2b-992e-642873bf2357" providerId="ADAL" clId="{311B9F2A-64BB-42CE-9109-F29359911594}" dt="2022-04-06T18:53:56.953" v="1652" actId="14100"/>
        <pc:sldMkLst>
          <pc:docMk/>
          <pc:sldMk cId="2676893543" sldId="260"/>
        </pc:sldMkLst>
        <pc:spChg chg="add mod">
          <ac:chgData name="윤승현" userId="9c0354f8-d862-4c2b-992e-642873bf2357" providerId="ADAL" clId="{311B9F2A-64BB-42CE-9109-F29359911594}" dt="2022-04-06T18:53:45.817" v="1651" actId="207"/>
          <ac:spMkLst>
            <pc:docMk/>
            <pc:sldMk cId="2676893543" sldId="260"/>
            <ac:spMk id="8" creationId="{0AEBBD55-9A7C-4108-AB9F-0738AB75925B}"/>
          </ac:spMkLst>
        </pc:spChg>
        <pc:spChg chg="add mod">
          <ac:chgData name="윤승현" userId="9c0354f8-d862-4c2b-992e-642873bf2357" providerId="ADAL" clId="{311B9F2A-64BB-42CE-9109-F29359911594}" dt="2022-04-06T18:53:45.817" v="1651" actId="207"/>
          <ac:spMkLst>
            <pc:docMk/>
            <pc:sldMk cId="2676893543" sldId="260"/>
            <ac:spMk id="9" creationId="{B1B2FFD3-78D9-4330-BD32-2A9CC165D731}"/>
          </ac:spMkLst>
        </pc:spChg>
        <pc:spChg chg="add mod">
          <ac:chgData name="윤승현" userId="9c0354f8-d862-4c2b-992e-642873bf2357" providerId="ADAL" clId="{311B9F2A-64BB-42CE-9109-F29359911594}" dt="2022-04-06T18:53:56.953" v="1652" actId="14100"/>
          <ac:spMkLst>
            <pc:docMk/>
            <pc:sldMk cId="2676893543" sldId="260"/>
            <ac:spMk id="10" creationId="{098C95B2-CBEE-46ED-BCA2-BB99BA826306}"/>
          </ac:spMkLst>
        </pc:spChg>
        <pc:spChg chg="del">
          <ac:chgData name="윤승현" userId="9c0354f8-d862-4c2b-992e-642873bf2357" providerId="ADAL" clId="{311B9F2A-64BB-42CE-9109-F29359911594}" dt="2022-04-06T17:21:23.833" v="540" actId="478"/>
          <ac:spMkLst>
            <pc:docMk/>
            <pc:sldMk cId="2676893543" sldId="260"/>
            <ac:spMk id="11" creationId="{672B9970-4E9C-48F9-8C5F-8A5E9832A176}"/>
          </ac:spMkLst>
        </pc:spChg>
        <pc:spChg chg="del">
          <ac:chgData name="윤승현" userId="9c0354f8-d862-4c2b-992e-642873bf2357" providerId="ADAL" clId="{311B9F2A-64BB-42CE-9109-F29359911594}" dt="2022-04-06T17:21:24.414" v="541" actId="478"/>
          <ac:spMkLst>
            <pc:docMk/>
            <pc:sldMk cId="2676893543" sldId="260"/>
            <ac:spMk id="12" creationId="{1D075D82-00E6-44F2-8186-4646F31718A0}"/>
          </ac:spMkLst>
        </pc:spChg>
        <pc:spChg chg="add mod">
          <ac:chgData name="윤승현" userId="9c0354f8-d862-4c2b-992e-642873bf2357" providerId="ADAL" clId="{311B9F2A-64BB-42CE-9109-F29359911594}" dt="2022-04-06T18:53:45.817" v="1651" actId="207"/>
          <ac:spMkLst>
            <pc:docMk/>
            <pc:sldMk cId="2676893543" sldId="260"/>
            <ac:spMk id="13" creationId="{F3FE6C4C-2EA5-4A21-A46F-1A9F5A87287D}"/>
          </ac:spMkLst>
        </pc:spChg>
        <pc:spChg chg="del mod">
          <ac:chgData name="윤승현" userId="9c0354f8-d862-4c2b-992e-642873bf2357" providerId="ADAL" clId="{311B9F2A-64BB-42CE-9109-F29359911594}" dt="2022-04-06T17:26:22.186" v="719"/>
          <ac:spMkLst>
            <pc:docMk/>
            <pc:sldMk cId="2676893543" sldId="260"/>
            <ac:spMk id="15" creationId="{BB1FF6F9-E1E7-49F1-B933-307C9F058C86}"/>
          </ac:spMkLst>
        </pc:spChg>
        <pc:spChg chg="del">
          <ac:chgData name="윤승현" userId="9c0354f8-d862-4c2b-992e-642873bf2357" providerId="ADAL" clId="{311B9F2A-64BB-42CE-9109-F29359911594}" dt="2022-04-06T17:21:25.829" v="542" actId="478"/>
          <ac:spMkLst>
            <pc:docMk/>
            <pc:sldMk cId="2676893543" sldId="260"/>
            <ac:spMk id="16" creationId="{9F860101-B5CF-4715-A670-2ACFFF31E828}"/>
          </ac:spMkLst>
        </pc:spChg>
        <pc:spChg chg="add mod">
          <ac:chgData name="윤승현" userId="9c0354f8-d862-4c2b-992e-642873bf2357" providerId="ADAL" clId="{311B9F2A-64BB-42CE-9109-F29359911594}" dt="2022-04-06T18:53:45.817" v="1651" actId="207"/>
          <ac:spMkLst>
            <pc:docMk/>
            <pc:sldMk cId="2676893543" sldId="260"/>
            <ac:spMk id="17" creationId="{F3D4399B-58C9-4AF9-8E9C-5BECB8D07CD7}"/>
          </ac:spMkLst>
        </pc:spChg>
        <pc:spChg chg="add mod">
          <ac:chgData name="윤승현" userId="9c0354f8-d862-4c2b-992e-642873bf2357" providerId="ADAL" clId="{311B9F2A-64BB-42CE-9109-F29359911594}" dt="2022-04-06T18:52:49.217" v="1623" actId="571"/>
          <ac:spMkLst>
            <pc:docMk/>
            <pc:sldMk cId="2676893543" sldId="260"/>
            <ac:spMk id="19" creationId="{E038BDFC-CA7B-4537-A82E-A3CCCAC05001}"/>
          </ac:spMkLst>
        </pc:spChg>
        <pc:spChg chg="add mod">
          <ac:chgData name="윤승현" userId="9c0354f8-d862-4c2b-992e-642873bf2357" providerId="ADAL" clId="{311B9F2A-64BB-42CE-9109-F29359911594}" dt="2022-04-06T18:52:49.217" v="1623" actId="571"/>
          <ac:spMkLst>
            <pc:docMk/>
            <pc:sldMk cId="2676893543" sldId="260"/>
            <ac:spMk id="20" creationId="{D8AC50F4-E105-4B0C-9B6F-A17BC74E6F21}"/>
          </ac:spMkLst>
        </pc:spChg>
        <pc:picChg chg="mod">
          <ac:chgData name="윤승현" userId="9c0354f8-d862-4c2b-992e-642873bf2357" providerId="ADAL" clId="{311B9F2A-64BB-42CE-9109-F29359911594}" dt="2022-04-06T17:27:06.314" v="756" actId="1076"/>
          <ac:picMkLst>
            <pc:docMk/>
            <pc:sldMk cId="2676893543" sldId="260"/>
            <ac:picMk id="14" creationId="{00FE9184-3A34-4A5C-8EAC-FB509ECF1C76}"/>
          </ac:picMkLst>
        </pc:picChg>
      </pc:sldChg>
      <pc:sldChg chg="del">
        <pc:chgData name="윤승현" userId="9c0354f8-d862-4c2b-992e-642873bf2357" providerId="ADAL" clId="{311B9F2A-64BB-42CE-9109-F29359911594}" dt="2022-04-06T20:07:40.353" v="2781" actId="47"/>
        <pc:sldMkLst>
          <pc:docMk/>
          <pc:sldMk cId="3784006711" sldId="261"/>
        </pc:sldMkLst>
      </pc:sldChg>
      <pc:sldChg chg="del">
        <pc:chgData name="윤승현" userId="9c0354f8-d862-4c2b-992e-642873bf2357" providerId="ADAL" clId="{311B9F2A-64BB-42CE-9109-F29359911594}" dt="2022-04-06T20:07:41.891" v="2783" actId="47"/>
        <pc:sldMkLst>
          <pc:docMk/>
          <pc:sldMk cId="1404840190" sldId="263"/>
        </pc:sldMkLst>
      </pc:sldChg>
      <pc:sldChg chg="addSp delSp modSp mod">
        <pc:chgData name="윤승현" userId="9c0354f8-d862-4c2b-992e-642873bf2357" providerId="ADAL" clId="{311B9F2A-64BB-42CE-9109-F29359911594}" dt="2022-04-06T20:01:09.300" v="2778" actId="1076"/>
        <pc:sldMkLst>
          <pc:docMk/>
          <pc:sldMk cId="2985312864" sldId="264"/>
        </pc:sldMkLst>
        <pc:spChg chg="add mod">
          <ac:chgData name="윤승현" userId="9c0354f8-d862-4c2b-992e-642873bf2357" providerId="ADAL" clId="{311B9F2A-64BB-42CE-9109-F29359911594}" dt="2022-04-06T18:50:46.046" v="1621" actId="20577"/>
          <ac:spMkLst>
            <pc:docMk/>
            <pc:sldMk cId="2985312864" sldId="264"/>
            <ac:spMk id="3" creationId="{32276D4C-618B-4288-A49B-8FB3DD0A52C7}"/>
          </ac:spMkLst>
        </pc:spChg>
        <pc:spChg chg="add mod topLvl">
          <ac:chgData name="윤승현" userId="9c0354f8-d862-4c2b-992e-642873bf2357" providerId="ADAL" clId="{311B9F2A-64BB-42CE-9109-F29359911594}" dt="2022-04-06T19:18:36.208" v="1845" actId="164"/>
          <ac:spMkLst>
            <pc:docMk/>
            <pc:sldMk cId="2985312864" sldId="264"/>
            <ac:spMk id="6" creationId="{33726B64-736F-41FD-85B6-973548F268DF}"/>
          </ac:spMkLst>
        </pc:spChg>
        <pc:spChg chg="add del mod">
          <ac:chgData name="윤승현" userId="9c0354f8-d862-4c2b-992e-642873bf2357" providerId="ADAL" clId="{311B9F2A-64BB-42CE-9109-F29359911594}" dt="2022-04-06T19:21:59.211" v="1877" actId="478"/>
          <ac:spMkLst>
            <pc:docMk/>
            <pc:sldMk cId="2985312864" sldId="264"/>
            <ac:spMk id="13" creationId="{B346E4B0-5758-4DE9-8C0E-31E07988E70F}"/>
          </ac:spMkLst>
        </pc:spChg>
        <pc:spChg chg="add del">
          <ac:chgData name="윤승현" userId="9c0354f8-d862-4c2b-992e-642873bf2357" providerId="ADAL" clId="{311B9F2A-64BB-42CE-9109-F29359911594}" dt="2022-04-06T19:22:04.165" v="1879" actId="478"/>
          <ac:spMkLst>
            <pc:docMk/>
            <pc:sldMk cId="2985312864" sldId="264"/>
            <ac:spMk id="16" creationId="{E9E6A6E4-7E1C-41E0-AB63-225E5E217310}"/>
          </ac:spMkLst>
        </pc:spChg>
        <pc:spChg chg="add mod">
          <ac:chgData name="윤승현" userId="9c0354f8-d862-4c2b-992e-642873bf2357" providerId="ADAL" clId="{311B9F2A-64BB-42CE-9109-F29359911594}" dt="2022-04-06T19:23:20.520" v="1898" actId="164"/>
          <ac:spMkLst>
            <pc:docMk/>
            <pc:sldMk cId="2985312864" sldId="264"/>
            <ac:spMk id="18" creationId="{D1BAFAF1-5E04-4551-B8E6-16DBC7F6C6F1}"/>
          </ac:spMkLst>
        </pc:spChg>
        <pc:spChg chg="add mod">
          <ac:chgData name="윤승현" userId="9c0354f8-d862-4c2b-992e-642873bf2357" providerId="ADAL" clId="{311B9F2A-64BB-42CE-9109-F29359911594}" dt="2022-04-06T19:24:43.737" v="1909" actId="164"/>
          <ac:spMkLst>
            <pc:docMk/>
            <pc:sldMk cId="2985312864" sldId="264"/>
            <ac:spMk id="24" creationId="{400CB30C-BED1-449B-8C36-A307820253BC}"/>
          </ac:spMkLst>
        </pc:spChg>
        <pc:spChg chg="add mod">
          <ac:chgData name="윤승현" userId="9c0354f8-d862-4c2b-992e-642873bf2357" providerId="ADAL" clId="{311B9F2A-64BB-42CE-9109-F29359911594}" dt="2022-04-06T20:01:03.464" v="2775" actId="1076"/>
          <ac:spMkLst>
            <pc:docMk/>
            <pc:sldMk cId="2985312864" sldId="264"/>
            <ac:spMk id="29" creationId="{D0F8DC43-E5CF-42B1-885E-03554BF69EF7}"/>
          </ac:spMkLst>
        </pc:spChg>
        <pc:spChg chg="add mod topLvl">
          <ac:chgData name="윤승현" userId="9c0354f8-d862-4c2b-992e-642873bf2357" providerId="ADAL" clId="{311B9F2A-64BB-42CE-9109-F29359911594}" dt="2022-04-06T19:18:36.208" v="1845" actId="164"/>
          <ac:spMkLst>
            <pc:docMk/>
            <pc:sldMk cId="2985312864" sldId="264"/>
            <ac:spMk id="31" creationId="{6BA918D7-141F-4944-A9E3-AEFEBE2C37BE}"/>
          </ac:spMkLst>
        </pc:spChg>
        <pc:spChg chg="mod">
          <ac:chgData name="윤승현" userId="9c0354f8-d862-4c2b-992e-642873bf2357" providerId="ADAL" clId="{311B9F2A-64BB-42CE-9109-F29359911594}" dt="2022-04-06T19:17:04.688" v="1832"/>
          <ac:spMkLst>
            <pc:docMk/>
            <pc:sldMk cId="2985312864" sldId="264"/>
            <ac:spMk id="35" creationId="{7A2C8829-CA9A-4F29-B69A-1A7172E3817A}"/>
          </ac:spMkLst>
        </pc:spChg>
        <pc:spChg chg="mod">
          <ac:chgData name="윤승현" userId="9c0354f8-d862-4c2b-992e-642873bf2357" providerId="ADAL" clId="{311B9F2A-64BB-42CE-9109-F29359911594}" dt="2022-04-06T19:17:04.688" v="1832"/>
          <ac:spMkLst>
            <pc:docMk/>
            <pc:sldMk cId="2985312864" sldId="264"/>
            <ac:spMk id="41" creationId="{4A1EF6B8-8578-40F1-B7A3-60CF6460CAD2}"/>
          </ac:spMkLst>
        </pc:spChg>
        <pc:spChg chg="del mod">
          <ac:chgData name="윤승현" userId="9c0354f8-d862-4c2b-992e-642873bf2357" providerId="ADAL" clId="{311B9F2A-64BB-42CE-9109-F29359911594}" dt="2022-04-06T18:49:32.423" v="1557" actId="478"/>
          <ac:spMkLst>
            <pc:docMk/>
            <pc:sldMk cId="2985312864" sldId="264"/>
            <ac:spMk id="44" creationId="{5AD7C0BB-BC40-4E25-8E05-D9A65F5F9D06}"/>
          </ac:spMkLst>
        </pc:spChg>
        <pc:spChg chg="del mod">
          <ac:chgData name="윤승현" userId="9c0354f8-d862-4c2b-992e-642873bf2357" providerId="ADAL" clId="{311B9F2A-64BB-42CE-9109-F29359911594}" dt="2022-04-06T18:49:30.310" v="1553" actId="478"/>
          <ac:spMkLst>
            <pc:docMk/>
            <pc:sldMk cId="2985312864" sldId="264"/>
            <ac:spMk id="45" creationId="{30B1A2B0-83C8-49FB-9120-2F0C4B1E2AE5}"/>
          </ac:spMkLst>
        </pc:spChg>
        <pc:spChg chg="mod">
          <ac:chgData name="윤승현" userId="9c0354f8-d862-4c2b-992e-642873bf2357" providerId="ADAL" clId="{311B9F2A-64BB-42CE-9109-F29359911594}" dt="2022-04-06T19:17:07.342" v="1834"/>
          <ac:spMkLst>
            <pc:docMk/>
            <pc:sldMk cId="2985312864" sldId="264"/>
            <ac:spMk id="47" creationId="{2A3280D3-D1E5-4798-8C77-2E82153967EA}"/>
          </ac:spMkLst>
        </pc:spChg>
        <pc:spChg chg="mod">
          <ac:chgData name="윤승현" userId="9c0354f8-d862-4c2b-992e-642873bf2357" providerId="ADAL" clId="{311B9F2A-64BB-42CE-9109-F29359911594}" dt="2022-04-06T19:17:07.342" v="1834"/>
          <ac:spMkLst>
            <pc:docMk/>
            <pc:sldMk cId="2985312864" sldId="264"/>
            <ac:spMk id="48" creationId="{D7396641-9277-434D-B8C4-7ED6EB7638DE}"/>
          </ac:spMkLst>
        </pc:spChg>
        <pc:spChg chg="mod">
          <ac:chgData name="윤승현" userId="9c0354f8-d862-4c2b-992e-642873bf2357" providerId="ADAL" clId="{311B9F2A-64BB-42CE-9109-F29359911594}" dt="2022-04-06T19:17:09.548" v="1836"/>
          <ac:spMkLst>
            <pc:docMk/>
            <pc:sldMk cId="2985312864" sldId="264"/>
            <ac:spMk id="50" creationId="{E7076755-206F-4BCC-81F9-F5995449F5E2}"/>
          </ac:spMkLst>
        </pc:spChg>
        <pc:spChg chg="mod">
          <ac:chgData name="윤승현" userId="9c0354f8-d862-4c2b-992e-642873bf2357" providerId="ADAL" clId="{311B9F2A-64BB-42CE-9109-F29359911594}" dt="2022-04-06T19:17:09.548" v="1836"/>
          <ac:spMkLst>
            <pc:docMk/>
            <pc:sldMk cId="2985312864" sldId="264"/>
            <ac:spMk id="51" creationId="{474F7060-2DC1-4F75-980A-ABD3B0C7A08E}"/>
          </ac:spMkLst>
        </pc:spChg>
        <pc:spChg chg="mod">
          <ac:chgData name="윤승현" userId="9c0354f8-d862-4c2b-992e-642873bf2357" providerId="ADAL" clId="{311B9F2A-64BB-42CE-9109-F29359911594}" dt="2022-04-06T19:18:40.186" v="1847"/>
          <ac:spMkLst>
            <pc:docMk/>
            <pc:sldMk cId="2985312864" sldId="264"/>
            <ac:spMk id="53" creationId="{1B0E7D8B-CA66-4E32-8A4F-5D105A64B3E5}"/>
          </ac:spMkLst>
        </pc:spChg>
        <pc:spChg chg="mod">
          <ac:chgData name="윤승현" userId="9c0354f8-d862-4c2b-992e-642873bf2357" providerId="ADAL" clId="{311B9F2A-64BB-42CE-9109-F29359911594}" dt="2022-04-06T19:18:40.186" v="1847"/>
          <ac:spMkLst>
            <pc:docMk/>
            <pc:sldMk cId="2985312864" sldId="264"/>
            <ac:spMk id="54" creationId="{8928E33B-34E4-43E4-A7E6-943D2A64022B}"/>
          </ac:spMkLst>
        </pc:spChg>
        <pc:spChg chg="mod">
          <ac:chgData name="윤승현" userId="9c0354f8-d862-4c2b-992e-642873bf2357" providerId="ADAL" clId="{311B9F2A-64BB-42CE-9109-F29359911594}" dt="2022-04-06T19:18:41.810" v="1849"/>
          <ac:spMkLst>
            <pc:docMk/>
            <pc:sldMk cId="2985312864" sldId="264"/>
            <ac:spMk id="56" creationId="{57250B69-5205-4719-92D8-3D1C87C6DB77}"/>
          </ac:spMkLst>
        </pc:spChg>
        <pc:spChg chg="mod">
          <ac:chgData name="윤승현" userId="9c0354f8-d862-4c2b-992e-642873bf2357" providerId="ADAL" clId="{311B9F2A-64BB-42CE-9109-F29359911594}" dt="2022-04-06T19:18:41.810" v="1849"/>
          <ac:spMkLst>
            <pc:docMk/>
            <pc:sldMk cId="2985312864" sldId="264"/>
            <ac:spMk id="57" creationId="{D7386073-54CA-4044-9ECE-7ED0092D6887}"/>
          </ac:spMkLst>
        </pc:spChg>
        <pc:spChg chg="mod">
          <ac:chgData name="윤승현" userId="9c0354f8-d862-4c2b-992e-642873bf2357" providerId="ADAL" clId="{311B9F2A-64BB-42CE-9109-F29359911594}" dt="2022-04-06T19:18:44.630" v="1851"/>
          <ac:spMkLst>
            <pc:docMk/>
            <pc:sldMk cId="2985312864" sldId="264"/>
            <ac:spMk id="59" creationId="{C0EC7A58-52E5-4D79-AD13-E9A4666AACC8}"/>
          </ac:spMkLst>
        </pc:spChg>
        <pc:spChg chg="mod">
          <ac:chgData name="윤승현" userId="9c0354f8-d862-4c2b-992e-642873bf2357" providerId="ADAL" clId="{311B9F2A-64BB-42CE-9109-F29359911594}" dt="2022-04-06T19:18:44.630" v="1851"/>
          <ac:spMkLst>
            <pc:docMk/>
            <pc:sldMk cId="2985312864" sldId="264"/>
            <ac:spMk id="60" creationId="{367394C7-A579-42AA-9DCE-8F774D6949F4}"/>
          </ac:spMkLst>
        </pc:spChg>
        <pc:spChg chg="mod">
          <ac:chgData name="윤승현" userId="9c0354f8-d862-4c2b-992e-642873bf2357" providerId="ADAL" clId="{311B9F2A-64BB-42CE-9109-F29359911594}" dt="2022-04-06T19:19:14.971" v="1857"/>
          <ac:spMkLst>
            <pc:docMk/>
            <pc:sldMk cId="2985312864" sldId="264"/>
            <ac:spMk id="62" creationId="{DEAB0158-EC42-451E-873C-6BF5BDBA5865}"/>
          </ac:spMkLst>
        </pc:spChg>
        <pc:spChg chg="mod">
          <ac:chgData name="윤승현" userId="9c0354f8-d862-4c2b-992e-642873bf2357" providerId="ADAL" clId="{311B9F2A-64BB-42CE-9109-F29359911594}" dt="2022-04-06T19:19:14.971" v="1857"/>
          <ac:spMkLst>
            <pc:docMk/>
            <pc:sldMk cId="2985312864" sldId="264"/>
            <ac:spMk id="63" creationId="{48070B2E-16F3-442E-AC78-D3BFD3FA77E0}"/>
          </ac:spMkLst>
        </pc:spChg>
        <pc:spChg chg="add mod">
          <ac:chgData name="윤승현" userId="9c0354f8-d862-4c2b-992e-642873bf2357" providerId="ADAL" clId="{311B9F2A-64BB-42CE-9109-F29359911594}" dt="2022-04-06T19:23:20.520" v="1898" actId="164"/>
          <ac:spMkLst>
            <pc:docMk/>
            <pc:sldMk cId="2985312864" sldId="264"/>
            <ac:spMk id="64" creationId="{8BD1C528-2181-46A7-BD0C-E78B94B698A3}"/>
          </ac:spMkLst>
        </pc:spChg>
        <pc:spChg chg="add mod">
          <ac:chgData name="윤승현" userId="9c0354f8-d862-4c2b-992e-642873bf2357" providerId="ADAL" clId="{311B9F2A-64BB-42CE-9109-F29359911594}" dt="2022-04-06T19:23:20.520" v="1898" actId="164"/>
          <ac:spMkLst>
            <pc:docMk/>
            <pc:sldMk cId="2985312864" sldId="264"/>
            <ac:spMk id="65" creationId="{E2BD2A79-9FDB-4C92-BFE5-63D41864C093}"/>
          </ac:spMkLst>
        </pc:spChg>
        <pc:spChg chg="add mod">
          <ac:chgData name="윤승현" userId="9c0354f8-d862-4c2b-992e-642873bf2357" providerId="ADAL" clId="{311B9F2A-64BB-42CE-9109-F29359911594}" dt="2022-04-06T19:23:20.520" v="1898" actId="164"/>
          <ac:spMkLst>
            <pc:docMk/>
            <pc:sldMk cId="2985312864" sldId="264"/>
            <ac:spMk id="66" creationId="{5829CCC2-9168-472A-84F3-5797A872E2A4}"/>
          </ac:spMkLst>
        </pc:spChg>
        <pc:spChg chg="add mod">
          <ac:chgData name="윤승현" userId="9c0354f8-d862-4c2b-992e-642873bf2357" providerId="ADAL" clId="{311B9F2A-64BB-42CE-9109-F29359911594}" dt="2022-04-06T20:01:06.411" v="2777" actId="1076"/>
          <ac:spMkLst>
            <pc:docMk/>
            <pc:sldMk cId="2985312864" sldId="264"/>
            <ac:spMk id="67" creationId="{EB0FC787-E5E7-423C-86B3-3ED854BB62EA}"/>
          </ac:spMkLst>
        </pc:spChg>
        <pc:spChg chg="add mod">
          <ac:chgData name="윤승현" userId="9c0354f8-d862-4c2b-992e-642873bf2357" providerId="ADAL" clId="{311B9F2A-64BB-42CE-9109-F29359911594}" dt="2022-04-06T20:01:01.832" v="2774" actId="1076"/>
          <ac:spMkLst>
            <pc:docMk/>
            <pc:sldMk cId="2985312864" sldId="264"/>
            <ac:spMk id="68" creationId="{18F50F05-D413-4955-8DCD-B59D875DB1D2}"/>
          </ac:spMkLst>
        </pc:spChg>
        <pc:spChg chg="add mod">
          <ac:chgData name="윤승현" userId="9c0354f8-d862-4c2b-992e-642873bf2357" providerId="ADAL" clId="{311B9F2A-64BB-42CE-9109-F29359911594}" dt="2022-04-06T20:01:05.345" v="2776" actId="1076"/>
          <ac:spMkLst>
            <pc:docMk/>
            <pc:sldMk cId="2985312864" sldId="264"/>
            <ac:spMk id="69" creationId="{B95FF9D8-0E55-4808-850C-71BCA730DA3E}"/>
          </ac:spMkLst>
        </pc:spChg>
        <pc:spChg chg="add mod">
          <ac:chgData name="윤승현" userId="9c0354f8-d862-4c2b-992e-642873bf2357" providerId="ADAL" clId="{311B9F2A-64BB-42CE-9109-F29359911594}" dt="2022-04-06T20:01:09.300" v="2778" actId="1076"/>
          <ac:spMkLst>
            <pc:docMk/>
            <pc:sldMk cId="2985312864" sldId="264"/>
            <ac:spMk id="70" creationId="{169A84A3-A1A1-4BAF-A858-5EF34A94132C}"/>
          </ac:spMkLst>
        </pc:spChg>
        <pc:spChg chg="add del mod">
          <ac:chgData name="윤승현" userId="9c0354f8-d862-4c2b-992e-642873bf2357" providerId="ADAL" clId="{311B9F2A-64BB-42CE-9109-F29359911594}" dt="2022-04-06T19:44:40.314" v="2669" actId="478"/>
          <ac:spMkLst>
            <pc:docMk/>
            <pc:sldMk cId="2985312864" sldId="264"/>
            <ac:spMk id="71" creationId="{D80FA36C-22E3-4A43-9D70-BFC46778AFFE}"/>
          </ac:spMkLst>
        </pc:spChg>
        <pc:spChg chg="add del mod">
          <ac:chgData name="윤승현" userId="9c0354f8-d862-4c2b-992e-642873bf2357" providerId="ADAL" clId="{311B9F2A-64BB-42CE-9109-F29359911594}" dt="2022-04-06T19:45:13.484" v="2677" actId="478"/>
          <ac:spMkLst>
            <pc:docMk/>
            <pc:sldMk cId="2985312864" sldId="264"/>
            <ac:spMk id="72" creationId="{5034DA29-F314-4A4B-B470-3C259013329E}"/>
          </ac:spMkLst>
        </pc:spChg>
        <pc:grpChg chg="add del mod">
          <ac:chgData name="윤승현" userId="9c0354f8-d862-4c2b-992e-642873bf2357" providerId="ADAL" clId="{311B9F2A-64BB-42CE-9109-F29359911594}" dt="2022-04-06T19:17:24.279" v="1838" actId="165"/>
          <ac:grpSpMkLst>
            <pc:docMk/>
            <pc:sldMk cId="2985312864" sldId="264"/>
            <ac:grpSpMk id="7" creationId="{493453D6-A11B-423D-A5B8-922D485EE412}"/>
          </ac:grpSpMkLst>
        </pc:grpChg>
        <pc:grpChg chg="del">
          <ac:chgData name="윤승현" userId="9c0354f8-d862-4c2b-992e-642873bf2357" providerId="ADAL" clId="{311B9F2A-64BB-42CE-9109-F29359911594}" dt="2022-04-06T18:30:39.893" v="1501" actId="478"/>
          <ac:grpSpMkLst>
            <pc:docMk/>
            <pc:sldMk cId="2985312864" sldId="264"/>
            <ac:grpSpMk id="10" creationId="{11981325-DAAF-49AA-B042-5F9A2E1C6B65}"/>
          </ac:grpSpMkLst>
        </pc:grpChg>
        <pc:grpChg chg="add mod">
          <ac:chgData name="윤승현" userId="9c0354f8-d862-4c2b-992e-642873bf2357" providerId="ADAL" clId="{311B9F2A-64BB-42CE-9109-F29359911594}" dt="2022-04-06T19:23:20.520" v="1898" actId="164"/>
          <ac:grpSpMkLst>
            <pc:docMk/>
            <pc:sldMk cId="2985312864" sldId="264"/>
            <ac:grpSpMk id="11" creationId="{9D838C07-9899-49F1-87E0-B49BD7C42A56}"/>
          </ac:grpSpMkLst>
        </pc:grpChg>
        <pc:grpChg chg="del">
          <ac:chgData name="윤승현" userId="9c0354f8-d862-4c2b-992e-642873bf2357" providerId="ADAL" clId="{311B9F2A-64BB-42CE-9109-F29359911594}" dt="2022-04-06T18:49:34.633" v="1558" actId="478"/>
          <ac:grpSpMkLst>
            <pc:docMk/>
            <pc:sldMk cId="2985312864" sldId="264"/>
            <ac:grpSpMk id="15" creationId="{2588695C-096C-407F-9F8A-E8B83784B3A3}"/>
          </ac:grpSpMkLst>
        </pc:grpChg>
        <pc:grpChg chg="add mod">
          <ac:chgData name="윤승현" userId="9c0354f8-d862-4c2b-992e-642873bf2357" providerId="ADAL" clId="{311B9F2A-64BB-42CE-9109-F29359911594}" dt="2022-04-06T19:24:43.737" v="1909" actId="164"/>
          <ac:grpSpMkLst>
            <pc:docMk/>
            <pc:sldMk cId="2985312864" sldId="264"/>
            <ac:grpSpMk id="23" creationId="{ADE5E983-032E-445A-8C8E-9F17153B9422}"/>
          </ac:grpSpMkLst>
        </pc:grpChg>
        <pc:grpChg chg="del">
          <ac:chgData name="윤승현" userId="9c0354f8-d862-4c2b-992e-642873bf2357" providerId="ADAL" clId="{311B9F2A-64BB-42CE-9109-F29359911594}" dt="2022-04-06T18:49:28.370" v="1549" actId="478"/>
          <ac:grpSpMkLst>
            <pc:docMk/>
            <pc:sldMk cId="2985312864" sldId="264"/>
            <ac:grpSpMk id="25" creationId="{08A8CF10-DAC8-40F5-9E98-A43E12BE3060}"/>
          </ac:grpSpMkLst>
        </pc:grpChg>
        <pc:grpChg chg="del">
          <ac:chgData name="윤승현" userId="9c0354f8-d862-4c2b-992e-642873bf2357" providerId="ADAL" clId="{311B9F2A-64BB-42CE-9109-F29359911594}" dt="2022-04-06T18:49:30.720" v="1554" actId="478"/>
          <ac:grpSpMkLst>
            <pc:docMk/>
            <pc:sldMk cId="2985312864" sldId="264"/>
            <ac:grpSpMk id="26" creationId="{4ABDDB38-A363-4FAE-AAD8-DA265EA007C0}"/>
          </ac:grpSpMkLst>
        </pc:grpChg>
        <pc:grpChg chg="del">
          <ac:chgData name="윤승현" userId="9c0354f8-d862-4c2b-992e-642873bf2357" providerId="ADAL" clId="{311B9F2A-64BB-42CE-9109-F29359911594}" dt="2022-04-06T18:49:31.085" v="1555" actId="478"/>
          <ac:grpSpMkLst>
            <pc:docMk/>
            <pc:sldMk cId="2985312864" sldId="264"/>
            <ac:grpSpMk id="27" creationId="{8FD3BB85-0285-479D-A136-00D84D243190}"/>
          </ac:grpSpMkLst>
        </pc:grpChg>
        <pc:grpChg chg="add mod">
          <ac:chgData name="윤승현" userId="9c0354f8-d862-4c2b-992e-642873bf2357" providerId="ADAL" clId="{311B9F2A-64BB-42CE-9109-F29359911594}" dt="2022-04-06T19:24:43.737" v="1909" actId="164"/>
          <ac:grpSpMkLst>
            <pc:docMk/>
            <pc:sldMk cId="2985312864" sldId="264"/>
            <ac:grpSpMk id="28" creationId="{E0A0242F-848B-4046-9B53-43E910B2616B}"/>
          </ac:grpSpMkLst>
        </pc:grpChg>
        <pc:grpChg chg="add del mod">
          <ac:chgData name="윤승현" userId="9c0354f8-d862-4c2b-992e-642873bf2357" providerId="ADAL" clId="{311B9F2A-64BB-42CE-9109-F29359911594}" dt="2022-04-06T19:18:38.748" v="1846" actId="478"/>
          <ac:grpSpMkLst>
            <pc:docMk/>
            <pc:sldMk cId="2985312864" sldId="264"/>
            <ac:grpSpMk id="33" creationId="{6FD6F684-383C-4223-BF59-83B180D2A8E7}"/>
          </ac:grpSpMkLst>
        </pc:grpChg>
        <pc:grpChg chg="del">
          <ac:chgData name="윤승현" userId="9c0354f8-d862-4c2b-992e-642873bf2357" providerId="ADAL" clId="{311B9F2A-64BB-42CE-9109-F29359911594}" dt="2022-04-06T18:49:29.675" v="1552" actId="478"/>
          <ac:grpSpMkLst>
            <pc:docMk/>
            <pc:sldMk cId="2985312864" sldId="264"/>
            <ac:grpSpMk id="39" creationId="{E7863605-AC7C-427E-883A-9B86179D8EE3}"/>
          </ac:grpSpMkLst>
        </pc:grpChg>
        <pc:grpChg chg="del">
          <ac:chgData name="윤승현" userId="9c0354f8-d862-4c2b-992e-642873bf2357" providerId="ADAL" clId="{311B9F2A-64BB-42CE-9109-F29359911594}" dt="2022-04-06T18:49:28.678" v="1550" actId="478"/>
          <ac:grpSpMkLst>
            <pc:docMk/>
            <pc:sldMk cId="2985312864" sldId="264"/>
            <ac:grpSpMk id="40" creationId="{70655504-4C9E-467E-BB6E-A770E280D779}"/>
          </ac:grpSpMkLst>
        </pc:grpChg>
        <pc:grpChg chg="add del mod">
          <ac:chgData name="윤승현" userId="9c0354f8-d862-4c2b-992e-642873bf2357" providerId="ADAL" clId="{311B9F2A-64BB-42CE-9109-F29359911594}" dt="2022-04-06T19:18:38.748" v="1846" actId="478"/>
          <ac:grpSpMkLst>
            <pc:docMk/>
            <pc:sldMk cId="2985312864" sldId="264"/>
            <ac:grpSpMk id="46" creationId="{D0C9A73B-55C1-4C2A-B200-9E2003613C9C}"/>
          </ac:grpSpMkLst>
        </pc:grpChg>
        <pc:grpChg chg="add del mod">
          <ac:chgData name="윤승현" userId="9c0354f8-d862-4c2b-992e-642873bf2357" providerId="ADAL" clId="{311B9F2A-64BB-42CE-9109-F29359911594}" dt="2022-04-06T19:18:38.748" v="1846" actId="478"/>
          <ac:grpSpMkLst>
            <pc:docMk/>
            <pc:sldMk cId="2985312864" sldId="264"/>
            <ac:grpSpMk id="49" creationId="{F8E7D961-B55D-4925-A395-9DCBA30774D8}"/>
          </ac:grpSpMkLst>
        </pc:grpChg>
        <pc:grpChg chg="add mod">
          <ac:chgData name="윤승현" userId="9c0354f8-d862-4c2b-992e-642873bf2357" providerId="ADAL" clId="{311B9F2A-64BB-42CE-9109-F29359911594}" dt="2022-04-06T19:23:20.520" v="1898" actId="164"/>
          <ac:grpSpMkLst>
            <pc:docMk/>
            <pc:sldMk cId="2985312864" sldId="264"/>
            <ac:grpSpMk id="52" creationId="{71BD8086-8492-4483-A040-0E733DF07024}"/>
          </ac:grpSpMkLst>
        </pc:grpChg>
        <pc:grpChg chg="add mod">
          <ac:chgData name="윤승현" userId="9c0354f8-d862-4c2b-992e-642873bf2357" providerId="ADAL" clId="{311B9F2A-64BB-42CE-9109-F29359911594}" dt="2022-04-06T19:23:20.520" v="1898" actId="164"/>
          <ac:grpSpMkLst>
            <pc:docMk/>
            <pc:sldMk cId="2985312864" sldId="264"/>
            <ac:grpSpMk id="55" creationId="{36912E7B-93D9-47DC-8614-613FC347C7BC}"/>
          </ac:grpSpMkLst>
        </pc:grpChg>
        <pc:grpChg chg="add mod">
          <ac:chgData name="윤승현" userId="9c0354f8-d862-4c2b-992e-642873bf2357" providerId="ADAL" clId="{311B9F2A-64BB-42CE-9109-F29359911594}" dt="2022-04-06T19:23:20.520" v="1898" actId="164"/>
          <ac:grpSpMkLst>
            <pc:docMk/>
            <pc:sldMk cId="2985312864" sldId="264"/>
            <ac:grpSpMk id="58" creationId="{66F5E124-6FA0-4ACD-B99B-58C88447143F}"/>
          </ac:grpSpMkLst>
        </pc:grpChg>
        <pc:grpChg chg="add mod">
          <ac:chgData name="윤승현" userId="9c0354f8-d862-4c2b-992e-642873bf2357" providerId="ADAL" clId="{311B9F2A-64BB-42CE-9109-F29359911594}" dt="2022-04-06T19:23:20.520" v="1898" actId="164"/>
          <ac:grpSpMkLst>
            <pc:docMk/>
            <pc:sldMk cId="2985312864" sldId="264"/>
            <ac:grpSpMk id="61" creationId="{22245996-CF8A-419A-BE91-2AC63C31D59E}"/>
          </ac:grpSpMkLst>
        </pc:grpChg>
        <pc:grpChg chg="mod">
          <ac:chgData name="윤승현" userId="9c0354f8-d862-4c2b-992e-642873bf2357" providerId="ADAL" clId="{311B9F2A-64BB-42CE-9109-F29359911594}" dt="2022-04-06T19:46:08.117" v="2689"/>
          <ac:grpSpMkLst>
            <pc:docMk/>
            <pc:sldMk cId="2985312864" sldId="264"/>
            <ac:grpSpMk id="76" creationId="{AFC5E555-9A0D-419D-A8AA-79FE095768F7}"/>
          </ac:grpSpMkLst>
        </pc:grpChg>
        <pc:graphicFrameChg chg="add del mod modGraphic">
          <ac:chgData name="윤승현" userId="9c0354f8-d862-4c2b-992e-642873bf2357" providerId="ADAL" clId="{311B9F2A-64BB-42CE-9109-F29359911594}" dt="2022-04-06T19:11:06.030" v="1806" actId="478"/>
          <ac:graphicFrameMkLst>
            <pc:docMk/>
            <pc:sldMk cId="2985312864" sldId="264"/>
            <ac:graphicFrameMk id="5" creationId="{15F4B941-ABD3-46BF-8B82-40DA65942DDB}"/>
          </ac:graphicFrameMkLst>
        </pc:graphicFrameChg>
        <pc:picChg chg="add mod">
          <ac:chgData name="윤승현" userId="9c0354f8-d862-4c2b-992e-642873bf2357" providerId="ADAL" clId="{311B9F2A-64BB-42CE-9109-F29359911594}" dt="2022-04-06T19:27:17.773" v="1922" actId="1076"/>
          <ac:picMkLst>
            <pc:docMk/>
            <pc:sldMk cId="2985312864" sldId="264"/>
            <ac:picMk id="32" creationId="{E0452D35-BB9A-457F-99FF-6B1279BAC0AD}"/>
          </ac:picMkLst>
        </pc:picChg>
        <pc:picChg chg="add del mod">
          <ac:chgData name="윤승현" userId="9c0354f8-d862-4c2b-992e-642873bf2357" providerId="ADAL" clId="{311B9F2A-64BB-42CE-9109-F29359911594}" dt="2022-04-06T19:49:59.159" v="2702" actId="478"/>
          <ac:picMkLst>
            <pc:docMk/>
            <pc:sldMk cId="2985312864" sldId="264"/>
            <ac:picMk id="78" creationId="{D72F67FC-AFD8-4E6E-A3A1-0FE7464ABE6A}"/>
          </ac:picMkLst>
        </pc:picChg>
        <pc:picChg chg="add mod">
          <ac:chgData name="윤승현" userId="9c0354f8-d862-4c2b-992e-642873bf2357" providerId="ADAL" clId="{311B9F2A-64BB-42CE-9109-F29359911594}" dt="2022-04-06T19:49:19.373" v="2699" actId="1076"/>
          <ac:picMkLst>
            <pc:docMk/>
            <pc:sldMk cId="2985312864" sldId="264"/>
            <ac:picMk id="79" creationId="{00FEFA79-25B6-461A-B243-AE89F3B3E5EA}"/>
          </ac:picMkLst>
        </pc:picChg>
        <pc:picChg chg="add mod">
          <ac:chgData name="윤승현" userId="9c0354f8-d862-4c2b-992e-642873bf2357" providerId="ADAL" clId="{311B9F2A-64BB-42CE-9109-F29359911594}" dt="2022-04-06T19:50:19.644" v="2707" actId="1076"/>
          <ac:picMkLst>
            <pc:docMk/>
            <pc:sldMk cId="2985312864" sldId="264"/>
            <ac:picMk id="81" creationId="{249B0820-F813-42E6-BF4C-2F1E137B399F}"/>
          </ac:picMkLst>
        </pc:picChg>
        <pc:picChg chg="add del mod">
          <ac:chgData name="윤승현" userId="9c0354f8-d862-4c2b-992e-642873bf2357" providerId="ADAL" clId="{311B9F2A-64BB-42CE-9109-F29359911594}" dt="2022-04-06T19:52:27.502" v="2722" actId="478"/>
          <ac:picMkLst>
            <pc:docMk/>
            <pc:sldMk cId="2985312864" sldId="264"/>
            <ac:picMk id="83" creationId="{1C6C5B37-AD06-4825-A188-72C32BBAD3C3}"/>
          </ac:picMkLst>
        </pc:picChg>
        <pc:picChg chg="add del mod">
          <ac:chgData name="윤승현" userId="9c0354f8-d862-4c2b-992e-642873bf2357" providerId="ADAL" clId="{311B9F2A-64BB-42CE-9109-F29359911594}" dt="2022-04-06T19:52:28.685" v="2723" actId="478"/>
          <ac:picMkLst>
            <pc:docMk/>
            <pc:sldMk cId="2985312864" sldId="264"/>
            <ac:picMk id="84" creationId="{E3B30416-9B3E-4F23-A222-D4F1D7D34ED7}"/>
          </ac:picMkLst>
        </pc:picChg>
        <pc:picChg chg="add mod">
          <ac:chgData name="윤승현" userId="9c0354f8-d862-4c2b-992e-642873bf2357" providerId="ADAL" clId="{311B9F2A-64BB-42CE-9109-F29359911594}" dt="2022-04-06T19:53:28.632" v="2731" actId="1076"/>
          <ac:picMkLst>
            <pc:docMk/>
            <pc:sldMk cId="2985312864" sldId="264"/>
            <ac:picMk id="86" creationId="{9C551D78-C9CF-4C91-8C51-A8E997C3B6E9}"/>
          </ac:picMkLst>
        </pc:picChg>
        <pc:picChg chg="add del mod">
          <ac:chgData name="윤승현" userId="9c0354f8-d862-4c2b-992e-642873bf2357" providerId="ADAL" clId="{311B9F2A-64BB-42CE-9109-F29359911594}" dt="2022-04-06T19:55:51.010" v="2738" actId="478"/>
          <ac:picMkLst>
            <pc:docMk/>
            <pc:sldMk cId="2985312864" sldId="264"/>
            <ac:picMk id="88" creationId="{4FCD0891-3CA8-4025-9997-2796C7F056BA}"/>
          </ac:picMkLst>
        </pc:picChg>
        <pc:picChg chg="add mod">
          <ac:chgData name="윤승현" userId="9c0354f8-d862-4c2b-992e-642873bf2357" providerId="ADAL" clId="{311B9F2A-64BB-42CE-9109-F29359911594}" dt="2022-04-06T19:56:09.695" v="2746" actId="1076"/>
          <ac:picMkLst>
            <pc:docMk/>
            <pc:sldMk cId="2985312864" sldId="264"/>
            <ac:picMk id="90" creationId="{A0DE1A09-55B9-4FF4-A3FD-ED514142F99E}"/>
          </ac:picMkLst>
        </pc:picChg>
        <pc:inkChg chg="add del">
          <ac:chgData name="윤승현" userId="9c0354f8-d862-4c2b-992e-642873bf2357" providerId="ADAL" clId="{311B9F2A-64BB-42CE-9109-F29359911594}" dt="2022-04-06T19:46:08.717" v="2691" actId="9405"/>
          <ac:inkMkLst>
            <pc:docMk/>
            <pc:sldMk cId="2985312864" sldId="264"/>
            <ac:inkMk id="73" creationId="{52172DBA-F162-40D0-A25D-55B0E34C0274}"/>
          </ac:inkMkLst>
        </pc:inkChg>
        <pc:inkChg chg="add del mod">
          <ac:chgData name="윤승현" userId="9c0354f8-d862-4c2b-992e-642873bf2357" providerId="ADAL" clId="{311B9F2A-64BB-42CE-9109-F29359911594}" dt="2022-04-06T19:46:08.458" v="2690" actId="9405"/>
          <ac:inkMkLst>
            <pc:docMk/>
            <pc:sldMk cId="2985312864" sldId="264"/>
            <ac:inkMk id="74" creationId="{EF3490E3-3D77-422A-86D9-AE29AD49C16B}"/>
          </ac:inkMkLst>
        </pc:inkChg>
        <pc:inkChg chg="add del mod">
          <ac:chgData name="윤승현" userId="9c0354f8-d862-4c2b-992e-642873bf2357" providerId="ADAL" clId="{311B9F2A-64BB-42CE-9109-F29359911594}" dt="2022-04-06T19:46:08.117" v="2689"/>
          <ac:inkMkLst>
            <pc:docMk/>
            <pc:sldMk cId="2985312864" sldId="264"/>
            <ac:inkMk id="75" creationId="{771BBBB1-075B-4F76-A39D-C13A6967DDED}"/>
          </ac:inkMkLst>
        </pc:inkChg>
        <pc:inkChg chg="add">
          <ac:chgData name="윤승현" userId="9c0354f8-d862-4c2b-992e-642873bf2357" providerId="ADAL" clId="{311B9F2A-64BB-42CE-9109-F29359911594}" dt="2022-04-06T19:56:46.081" v="2747" actId="9405"/>
          <ac:inkMkLst>
            <pc:docMk/>
            <pc:sldMk cId="2985312864" sldId="264"/>
            <ac:inkMk id="91" creationId="{BE2D9BD1-62C3-4405-B338-612F110C823B}"/>
          </ac:inkMkLst>
        </pc:inkChg>
        <pc:inkChg chg="add del">
          <ac:chgData name="윤승현" userId="9c0354f8-d862-4c2b-992e-642873bf2357" providerId="ADAL" clId="{311B9F2A-64BB-42CE-9109-F29359911594}" dt="2022-04-06T19:57:22.017" v="2754"/>
          <ac:inkMkLst>
            <pc:docMk/>
            <pc:sldMk cId="2985312864" sldId="264"/>
            <ac:inkMk id="92" creationId="{96542C03-6B90-4BFE-8A0D-EA771E1C89B9}"/>
          </ac:inkMkLst>
        </pc:inkChg>
        <pc:inkChg chg="add del">
          <ac:chgData name="윤승현" userId="9c0354f8-d862-4c2b-992e-642873bf2357" providerId="ADAL" clId="{311B9F2A-64BB-42CE-9109-F29359911594}" dt="2022-04-06T19:57:22.831" v="2755"/>
          <ac:inkMkLst>
            <pc:docMk/>
            <pc:sldMk cId="2985312864" sldId="264"/>
            <ac:inkMk id="93" creationId="{FA86909D-9ADF-4F77-B718-00D87B886E5D}"/>
          </ac:inkMkLst>
        </pc:inkChg>
        <pc:inkChg chg="add del">
          <ac:chgData name="윤승현" userId="9c0354f8-d862-4c2b-992e-642873bf2357" providerId="ADAL" clId="{311B9F2A-64BB-42CE-9109-F29359911594}" dt="2022-04-06T19:57:16.520" v="2751" actId="9405"/>
          <ac:inkMkLst>
            <pc:docMk/>
            <pc:sldMk cId="2985312864" sldId="264"/>
            <ac:inkMk id="94" creationId="{A3AE006A-701B-4F93-9602-D183CB993F0A}"/>
          </ac:inkMkLst>
        </pc:inkChg>
        <pc:inkChg chg="add del">
          <ac:chgData name="윤승현" userId="9c0354f8-d862-4c2b-992e-642873bf2357" providerId="ADAL" clId="{311B9F2A-64BB-42CE-9109-F29359911594}" dt="2022-04-06T19:57:17.473" v="2753" actId="9405"/>
          <ac:inkMkLst>
            <pc:docMk/>
            <pc:sldMk cId="2985312864" sldId="264"/>
            <ac:inkMk id="95" creationId="{7A51818B-9100-472C-9272-28068A4590CD}"/>
          </ac:inkMkLst>
        </pc:inkChg>
        <pc:cxnChg chg="del">
          <ac:chgData name="윤승현" userId="9c0354f8-d862-4c2b-992e-642873bf2357" providerId="ADAL" clId="{311B9F2A-64BB-42CE-9109-F29359911594}" dt="2022-04-06T18:49:34.633" v="1558" actId="478"/>
          <ac:cxnSpMkLst>
            <pc:docMk/>
            <pc:sldMk cId="2985312864" sldId="264"/>
            <ac:cxnSpMk id="14" creationId="{C1A13704-7406-44BE-85CB-6D5BCBBB3AC5}"/>
          </ac:cxnSpMkLst>
        </pc:cxnChg>
        <pc:cxnChg chg="mod">
          <ac:chgData name="윤승현" userId="9c0354f8-d862-4c2b-992e-642873bf2357" providerId="ADAL" clId="{311B9F2A-64BB-42CE-9109-F29359911594}" dt="2022-04-06T18:49:45.271" v="1561" actId="1076"/>
          <ac:cxnSpMkLst>
            <pc:docMk/>
            <pc:sldMk cId="2985312864" sldId="264"/>
            <ac:cxnSpMk id="42" creationId="{3025E245-FBEA-49F5-B7C5-198BC4096715}"/>
          </ac:cxnSpMkLst>
        </pc:cxnChg>
        <pc:cxnChg chg="add del mod">
          <ac:chgData name="윤승현" userId="9c0354f8-d862-4c2b-992e-642873bf2357" providerId="ADAL" clId="{311B9F2A-64BB-42CE-9109-F29359911594}" dt="2022-04-06T20:00:10.936" v="2769" actId="478"/>
          <ac:cxnSpMkLst>
            <pc:docMk/>
            <pc:sldMk cId="2985312864" sldId="264"/>
            <ac:cxnSpMk id="97" creationId="{9A83E87C-B9CB-4B57-933C-E13F2C6DE064}"/>
          </ac:cxnSpMkLst>
        </pc:cxnChg>
        <pc:cxnChg chg="add del mod">
          <ac:chgData name="윤승현" userId="9c0354f8-d862-4c2b-992e-642873bf2357" providerId="ADAL" clId="{311B9F2A-64BB-42CE-9109-F29359911594}" dt="2022-04-06T19:58:49.904" v="2759" actId="478"/>
          <ac:cxnSpMkLst>
            <pc:docMk/>
            <pc:sldMk cId="2985312864" sldId="264"/>
            <ac:cxnSpMk id="99" creationId="{661AA7BE-F39E-4BB9-A7AA-D08BBD7947FA}"/>
          </ac:cxnSpMkLst>
        </pc:cxnChg>
        <pc:cxnChg chg="add del">
          <ac:chgData name="윤승현" userId="9c0354f8-d862-4c2b-992e-642873bf2357" providerId="ADAL" clId="{311B9F2A-64BB-42CE-9109-F29359911594}" dt="2022-04-06T19:58:57.493" v="2761" actId="478"/>
          <ac:cxnSpMkLst>
            <pc:docMk/>
            <pc:sldMk cId="2985312864" sldId="264"/>
            <ac:cxnSpMk id="101" creationId="{579AD8C6-20DB-48C5-A391-9CE289C67B10}"/>
          </ac:cxnSpMkLst>
        </pc:cxnChg>
        <pc:cxnChg chg="add del mod">
          <ac:chgData name="윤승현" userId="9c0354f8-d862-4c2b-992e-642873bf2357" providerId="ADAL" clId="{311B9F2A-64BB-42CE-9109-F29359911594}" dt="2022-04-06T20:00:10.396" v="2768" actId="478"/>
          <ac:cxnSpMkLst>
            <pc:docMk/>
            <pc:sldMk cId="2985312864" sldId="264"/>
            <ac:cxnSpMk id="103" creationId="{72A75FDA-D182-4718-B18C-4CA4AB53459B}"/>
          </ac:cxnSpMkLst>
        </pc:cxnChg>
        <pc:cxnChg chg="add del mod">
          <ac:chgData name="윤승현" userId="9c0354f8-d862-4c2b-992e-642873bf2357" providerId="ADAL" clId="{311B9F2A-64BB-42CE-9109-F29359911594}" dt="2022-04-06T20:00:09.254" v="2767" actId="478"/>
          <ac:cxnSpMkLst>
            <pc:docMk/>
            <pc:sldMk cId="2985312864" sldId="264"/>
            <ac:cxnSpMk id="105" creationId="{3A895922-BFA8-4953-B908-6AE37E4A2A39}"/>
          </ac:cxnSpMkLst>
        </pc:cxnChg>
      </pc:sldChg>
      <pc:sldChg chg="del">
        <pc:chgData name="윤승현" userId="9c0354f8-d862-4c2b-992e-642873bf2357" providerId="ADAL" clId="{311B9F2A-64BB-42CE-9109-F29359911594}" dt="2022-04-06T20:07:41.068" v="2782" actId="47"/>
        <pc:sldMkLst>
          <pc:docMk/>
          <pc:sldMk cId="1592654738" sldId="265"/>
        </pc:sldMkLst>
      </pc:sldChg>
      <pc:sldChg chg="addSp delSp modSp mod">
        <pc:chgData name="윤승현" userId="9c0354f8-d862-4c2b-992e-642873bf2357" providerId="ADAL" clId="{311B9F2A-64BB-42CE-9109-F29359911594}" dt="2022-04-06T20:08:23.703" v="2800"/>
        <pc:sldMkLst>
          <pc:docMk/>
          <pc:sldMk cId="4228444125" sldId="267"/>
        </pc:sldMkLst>
        <pc:spChg chg="add mod">
          <ac:chgData name="윤승현" userId="9c0354f8-d862-4c2b-992e-642873bf2357" providerId="ADAL" clId="{311B9F2A-64BB-42CE-9109-F29359911594}" dt="2022-04-06T14:40:06.359" v="157" actId="255"/>
          <ac:spMkLst>
            <pc:docMk/>
            <pc:sldMk cId="4228444125" sldId="267"/>
            <ac:spMk id="3" creationId="{98D21339-F820-41B8-87CF-9382983449A0}"/>
          </ac:spMkLst>
        </pc:spChg>
        <pc:spChg chg="mod">
          <ac:chgData name="윤승현" userId="9c0354f8-d862-4c2b-992e-642873bf2357" providerId="ADAL" clId="{311B9F2A-64BB-42CE-9109-F29359911594}" dt="2022-04-06T18:49:16.059" v="1548" actId="120"/>
          <ac:spMkLst>
            <pc:docMk/>
            <pc:sldMk cId="4228444125" sldId="267"/>
            <ac:spMk id="6" creationId="{F26E9C49-9F95-4D33-9E50-5B1B1ED60D52}"/>
          </ac:spMkLst>
        </pc:spChg>
        <pc:spChg chg="add mod">
          <ac:chgData name="윤승현" userId="9c0354f8-d862-4c2b-992e-642873bf2357" providerId="ADAL" clId="{311B9F2A-64BB-42CE-9109-F29359911594}" dt="2022-04-06T14:23:39.036" v="1" actId="571"/>
          <ac:spMkLst>
            <pc:docMk/>
            <pc:sldMk cId="4228444125" sldId="267"/>
            <ac:spMk id="7" creationId="{423C9E33-850D-43BA-9246-BFF39F459054}"/>
          </ac:spMkLst>
        </pc:spChg>
        <pc:spChg chg="mod topLvl">
          <ac:chgData name="윤승현" userId="9c0354f8-d862-4c2b-992e-642873bf2357" providerId="ADAL" clId="{311B9F2A-64BB-42CE-9109-F29359911594}" dt="2022-04-06T17:41:21.114" v="1071"/>
          <ac:spMkLst>
            <pc:docMk/>
            <pc:sldMk cId="4228444125" sldId="267"/>
            <ac:spMk id="8" creationId="{204C3AAF-5BCC-4FCD-A422-20B5C0AD9E0A}"/>
          </ac:spMkLst>
        </pc:spChg>
        <pc:spChg chg="add mod">
          <ac:chgData name="윤승현" userId="9c0354f8-d862-4c2b-992e-642873bf2357" providerId="ADAL" clId="{311B9F2A-64BB-42CE-9109-F29359911594}" dt="2022-04-06T14:23:39.036" v="1" actId="571"/>
          <ac:spMkLst>
            <pc:docMk/>
            <pc:sldMk cId="4228444125" sldId="267"/>
            <ac:spMk id="9" creationId="{42690555-D354-4006-9C26-C8080BEF668E}"/>
          </ac:spMkLst>
        </pc:spChg>
        <pc:spChg chg="add mod">
          <ac:chgData name="윤승현" userId="9c0354f8-d862-4c2b-992e-642873bf2357" providerId="ADAL" clId="{311B9F2A-64BB-42CE-9109-F29359911594}" dt="2022-04-06T14:23:39.036" v="1" actId="571"/>
          <ac:spMkLst>
            <pc:docMk/>
            <pc:sldMk cId="4228444125" sldId="267"/>
            <ac:spMk id="10" creationId="{13E7F694-20B6-4062-B297-00F36E6F288A}"/>
          </ac:spMkLst>
        </pc:spChg>
        <pc:spChg chg="mod">
          <ac:chgData name="윤승현" userId="9c0354f8-d862-4c2b-992e-642873bf2357" providerId="ADAL" clId="{311B9F2A-64BB-42CE-9109-F29359911594}" dt="2022-04-06T20:08:23.703" v="2800"/>
          <ac:spMkLst>
            <pc:docMk/>
            <pc:sldMk cId="4228444125" sldId="267"/>
            <ac:spMk id="11" creationId="{DAF9149D-5600-4C7F-913A-BB0049CA6384}"/>
          </ac:spMkLst>
        </pc:spChg>
        <pc:spChg chg="add mod topLvl">
          <ac:chgData name="윤승현" userId="9c0354f8-d862-4c2b-992e-642873bf2357" providerId="ADAL" clId="{311B9F2A-64BB-42CE-9109-F29359911594}" dt="2022-04-06T16:44:39.417" v="489" actId="1076"/>
          <ac:spMkLst>
            <pc:docMk/>
            <pc:sldMk cId="4228444125" sldId="267"/>
            <ac:spMk id="12" creationId="{DCFCBA49-3F56-42CC-8C59-4D6DA6381A7F}"/>
          </ac:spMkLst>
        </pc:spChg>
        <pc:spChg chg="add mod">
          <ac:chgData name="윤승현" userId="9c0354f8-d862-4c2b-992e-642873bf2357" providerId="ADAL" clId="{311B9F2A-64BB-42CE-9109-F29359911594}" dt="2022-04-06T16:44:44.251" v="490" actId="1076"/>
          <ac:spMkLst>
            <pc:docMk/>
            <pc:sldMk cId="4228444125" sldId="267"/>
            <ac:spMk id="13" creationId="{8DCD731C-B211-42C9-96FF-9786751C576E}"/>
          </ac:spMkLst>
        </pc:spChg>
        <pc:spChg chg="add del mod">
          <ac:chgData name="윤승현" userId="9c0354f8-d862-4c2b-992e-642873bf2357" providerId="ADAL" clId="{311B9F2A-64BB-42CE-9109-F29359911594}" dt="2022-04-06T14:32:31.454" v="74" actId="478"/>
          <ac:spMkLst>
            <pc:docMk/>
            <pc:sldMk cId="4228444125" sldId="267"/>
            <ac:spMk id="16" creationId="{CEDE1285-8C90-47CD-BF79-B237DF7414A2}"/>
          </ac:spMkLst>
        </pc:spChg>
        <pc:grpChg chg="add mod topLvl">
          <ac:chgData name="윤승현" userId="9c0354f8-d862-4c2b-992e-642873bf2357" providerId="ADAL" clId="{311B9F2A-64BB-42CE-9109-F29359911594}" dt="2022-04-06T14:49:27.701" v="412" actId="1076"/>
          <ac:grpSpMkLst>
            <pc:docMk/>
            <pc:sldMk cId="4228444125" sldId="267"/>
            <ac:grpSpMk id="4" creationId="{933A4426-E6BE-473B-952D-7B9CFC2F5F1D}"/>
          </ac:grpSpMkLst>
        </pc:grpChg>
        <pc:grpChg chg="add del mod">
          <ac:chgData name="윤승현" userId="9c0354f8-d862-4c2b-992e-642873bf2357" providerId="ADAL" clId="{311B9F2A-64BB-42CE-9109-F29359911594}" dt="2022-04-06T14:31:48.017" v="66" actId="165"/>
          <ac:grpSpMkLst>
            <pc:docMk/>
            <pc:sldMk cId="4228444125" sldId="267"/>
            <ac:grpSpMk id="5" creationId="{691ED23B-9CF1-4343-99D8-3C67F08961B5}"/>
          </ac:grpSpMkLst>
        </pc:grpChg>
        <pc:grpChg chg="add mod">
          <ac:chgData name="윤승현" userId="9c0354f8-d862-4c2b-992e-642873bf2357" providerId="ADAL" clId="{311B9F2A-64BB-42CE-9109-F29359911594}" dt="2022-04-06T14:49:33.906" v="414" actId="1076"/>
          <ac:grpSpMkLst>
            <pc:docMk/>
            <pc:sldMk cId="4228444125" sldId="267"/>
            <ac:grpSpMk id="14" creationId="{EE00447B-73E8-4FAE-B374-E3BDF2C0F5AD}"/>
          </ac:grpSpMkLst>
        </pc:grpChg>
        <pc:grpChg chg="add del mod">
          <ac:chgData name="윤승현" userId="9c0354f8-d862-4c2b-992e-642873bf2357" providerId="ADAL" clId="{311B9F2A-64BB-42CE-9109-F29359911594}" dt="2022-04-06T14:32:03.499" v="69" actId="165"/>
          <ac:grpSpMkLst>
            <pc:docMk/>
            <pc:sldMk cId="4228444125" sldId="267"/>
            <ac:grpSpMk id="15" creationId="{5DE131C2-1F3E-4B4A-BFC3-C905BAB4843A}"/>
          </ac:grpSpMkLst>
        </pc:grpChg>
        <pc:grpChg chg="add mod">
          <ac:chgData name="윤승현" userId="9c0354f8-d862-4c2b-992e-642873bf2357" providerId="ADAL" clId="{311B9F2A-64BB-42CE-9109-F29359911594}" dt="2022-04-06T14:33:16.663" v="83" actId="164"/>
          <ac:grpSpMkLst>
            <pc:docMk/>
            <pc:sldMk cId="4228444125" sldId="267"/>
            <ac:grpSpMk id="17" creationId="{9D988BD5-D1C9-4B1B-8BF6-769E4D631591}"/>
          </ac:grpSpMkLst>
        </pc:grpChg>
        <pc:picChg chg="add del">
          <ac:chgData name="윤승현" userId="9c0354f8-d862-4c2b-992e-642873bf2357" providerId="ADAL" clId="{311B9F2A-64BB-42CE-9109-F29359911594}" dt="2022-04-06T14:48:23.385" v="369" actId="22"/>
          <ac:picMkLst>
            <pc:docMk/>
            <pc:sldMk cId="4228444125" sldId="267"/>
            <ac:picMk id="19" creationId="{9B8593BB-D6BA-4CA5-BFCB-1BCF00862E17}"/>
          </ac:picMkLst>
        </pc:picChg>
      </pc:sldChg>
      <pc:sldChg chg="modSp del mod">
        <pc:chgData name="윤승현" userId="9c0354f8-d862-4c2b-992e-642873bf2357" providerId="ADAL" clId="{311B9F2A-64BB-42CE-9109-F29359911594}" dt="2022-04-06T20:07:42.559" v="2784" actId="47"/>
        <pc:sldMkLst>
          <pc:docMk/>
          <pc:sldMk cId="3898375277" sldId="268"/>
        </pc:sldMkLst>
        <pc:spChg chg="mod">
          <ac:chgData name="윤승현" userId="9c0354f8-d862-4c2b-992e-642873bf2357" providerId="ADAL" clId="{311B9F2A-64BB-42CE-9109-F29359911594}" dt="2022-04-06T14:52:56.398" v="473" actId="6549"/>
          <ac:spMkLst>
            <pc:docMk/>
            <pc:sldMk cId="3898375277" sldId="268"/>
            <ac:spMk id="4" creationId="{8B95C41C-CAE7-4E97-97F8-B8CCA0D91777}"/>
          </ac:spMkLst>
        </pc:spChg>
      </pc:sldChg>
      <pc:sldChg chg="del">
        <pc:chgData name="윤승현" userId="9c0354f8-d862-4c2b-992e-642873bf2357" providerId="ADAL" clId="{311B9F2A-64BB-42CE-9109-F29359911594}" dt="2022-04-06T20:07:45.559" v="2785" actId="47"/>
        <pc:sldMkLst>
          <pc:docMk/>
          <pc:sldMk cId="1459252981" sldId="269"/>
        </pc:sldMkLst>
      </pc:sldChg>
      <pc:sldChg chg="add del setBg">
        <pc:chgData name="윤승현" userId="9c0354f8-d862-4c2b-992e-642873bf2357" providerId="ADAL" clId="{311B9F2A-64BB-42CE-9109-F29359911594}" dt="2022-04-06T17:21:32.214" v="543" actId="47"/>
        <pc:sldMkLst>
          <pc:docMk/>
          <pc:sldMk cId="2845590638" sldId="270"/>
        </pc:sldMkLst>
      </pc:sldChg>
      <pc:sldChg chg="addSp delSp modSp add del mod setBg">
        <pc:chgData name="윤승현" userId="9c0354f8-d862-4c2b-992e-642873bf2357" providerId="ADAL" clId="{311B9F2A-64BB-42CE-9109-F29359911594}" dt="2022-04-06T17:56:55.304" v="1497" actId="47"/>
        <pc:sldMkLst>
          <pc:docMk/>
          <pc:sldMk cId="3374068289" sldId="270"/>
        </pc:sldMkLst>
        <pc:spChg chg="mod">
          <ac:chgData name="윤승현" userId="9c0354f8-d862-4c2b-992e-642873bf2357" providerId="ADAL" clId="{311B9F2A-64BB-42CE-9109-F29359911594}" dt="2022-04-06T17:42:51.022" v="1138"/>
          <ac:spMkLst>
            <pc:docMk/>
            <pc:sldMk cId="3374068289" sldId="270"/>
            <ac:spMk id="2" creationId="{6F24478E-3C27-4B36-A465-95094DE39E9D}"/>
          </ac:spMkLst>
        </pc:spChg>
        <pc:picChg chg="add del mod">
          <ac:chgData name="윤승현" userId="9c0354f8-d862-4c2b-992e-642873bf2357" providerId="ADAL" clId="{311B9F2A-64BB-42CE-9109-F29359911594}" dt="2022-04-06T17:46:13.585" v="1147" actId="478"/>
          <ac:picMkLst>
            <pc:docMk/>
            <pc:sldMk cId="3374068289" sldId="270"/>
            <ac:picMk id="4" creationId="{5ABF809D-427C-42CA-8BDE-0805DD106C5A}"/>
          </ac:picMkLst>
        </pc:picChg>
        <pc:picChg chg="add del mod">
          <ac:chgData name="윤승현" userId="9c0354f8-d862-4c2b-992e-642873bf2357" providerId="ADAL" clId="{311B9F2A-64BB-42CE-9109-F29359911594}" dt="2022-04-06T17:46:13.585" v="1147" actId="478"/>
          <ac:picMkLst>
            <pc:docMk/>
            <pc:sldMk cId="3374068289" sldId="270"/>
            <ac:picMk id="6" creationId="{E0DB6BF7-CCBD-4009-B872-6AFADD7B3534}"/>
          </ac:picMkLst>
        </pc:picChg>
        <pc:picChg chg="del">
          <ac:chgData name="윤승현" userId="9c0354f8-d862-4c2b-992e-642873bf2357" providerId="ADAL" clId="{311B9F2A-64BB-42CE-9109-F29359911594}" dt="2022-04-06T17:42:40.315" v="1104" actId="478"/>
          <ac:picMkLst>
            <pc:docMk/>
            <pc:sldMk cId="3374068289" sldId="270"/>
            <ac:picMk id="8" creationId="{F662BEB3-C796-4E1D-BD55-F9F0B3620761}"/>
          </ac:picMkLst>
        </pc:picChg>
        <pc:picChg chg="add mod">
          <ac:chgData name="윤승현" userId="9c0354f8-d862-4c2b-992e-642873bf2357" providerId="ADAL" clId="{311B9F2A-64BB-42CE-9109-F29359911594}" dt="2022-04-06T17:46:30.758" v="1149" actId="1076"/>
          <ac:picMkLst>
            <pc:docMk/>
            <pc:sldMk cId="3374068289" sldId="270"/>
            <ac:picMk id="9" creationId="{C6511DDA-751A-432F-B98A-FCFB7D11D118}"/>
          </ac:picMkLst>
        </pc:picChg>
        <pc:picChg chg="del">
          <ac:chgData name="윤승현" userId="9c0354f8-d862-4c2b-992e-642873bf2357" providerId="ADAL" clId="{311B9F2A-64BB-42CE-9109-F29359911594}" dt="2022-04-06T17:42:41.034" v="1105" actId="478"/>
          <ac:picMkLst>
            <pc:docMk/>
            <pc:sldMk cId="3374068289" sldId="270"/>
            <ac:picMk id="15" creationId="{FCBFF821-92AB-4C21-B3B3-E46A7BD6D455}"/>
          </ac:picMkLst>
        </pc:picChg>
      </pc:sldChg>
      <pc:sldChg chg="addSp delSp modSp add mod setBg">
        <pc:chgData name="윤승현" userId="9c0354f8-d862-4c2b-992e-642873bf2357" providerId="ADAL" clId="{311B9F2A-64BB-42CE-9109-F29359911594}" dt="2022-04-06T21:14:29.283" v="2867" actId="1076"/>
        <pc:sldMkLst>
          <pc:docMk/>
          <pc:sldMk cId="4080672607" sldId="270"/>
        </pc:sldMkLst>
        <pc:spChg chg="del">
          <ac:chgData name="윤승현" userId="9c0354f8-d862-4c2b-992e-642873bf2357" providerId="ADAL" clId="{311B9F2A-64BB-42CE-9109-F29359911594}" dt="2022-04-06T20:06:34.402" v="2780" actId="478"/>
          <ac:spMkLst>
            <pc:docMk/>
            <pc:sldMk cId="4080672607" sldId="270"/>
            <ac:spMk id="4" creationId="{8B95C41C-CAE7-4E97-97F8-B8CCA0D91777}"/>
          </ac:spMkLst>
        </pc:spChg>
        <pc:spChg chg="add mod">
          <ac:chgData name="윤승현" userId="9c0354f8-d862-4c2b-992e-642873bf2357" providerId="ADAL" clId="{311B9F2A-64BB-42CE-9109-F29359911594}" dt="2022-04-06T21:00:15.472" v="2841" actId="20577"/>
          <ac:spMkLst>
            <pc:docMk/>
            <pc:sldMk cId="4080672607" sldId="270"/>
            <ac:spMk id="6" creationId="{E3899E36-DC0F-4C89-8038-0C429F0975E5}"/>
          </ac:spMkLst>
        </pc:spChg>
        <pc:picChg chg="add mod">
          <ac:chgData name="윤승현" userId="9c0354f8-d862-4c2b-992e-642873bf2357" providerId="ADAL" clId="{311B9F2A-64BB-42CE-9109-F29359911594}" dt="2022-04-06T21:14:29.283" v="2867" actId="1076"/>
          <ac:picMkLst>
            <pc:docMk/>
            <pc:sldMk cId="4080672607" sldId="270"/>
            <ac:picMk id="3" creationId="{5475D0B3-2DDC-47D8-8A73-383B2AA0ACAD}"/>
          </ac:picMkLst>
        </pc:picChg>
        <pc:picChg chg="add del mod">
          <ac:chgData name="윤승현" userId="9c0354f8-d862-4c2b-992e-642873bf2357" providerId="ADAL" clId="{311B9F2A-64BB-42CE-9109-F29359911594}" dt="2022-04-06T21:13:42.004" v="2858" actId="478"/>
          <ac:picMkLst>
            <pc:docMk/>
            <pc:sldMk cId="4080672607" sldId="270"/>
            <ac:picMk id="8" creationId="{0A755DA2-BE21-4867-89C5-C32D5EB1F741}"/>
          </ac:picMkLst>
        </pc:picChg>
        <pc:picChg chg="add del mod">
          <ac:chgData name="윤승현" userId="9c0354f8-d862-4c2b-992e-642873bf2357" providerId="ADAL" clId="{311B9F2A-64BB-42CE-9109-F29359911594}" dt="2022-04-06T21:13:36.476" v="2855"/>
          <ac:picMkLst>
            <pc:docMk/>
            <pc:sldMk cId="4080672607" sldId="270"/>
            <ac:picMk id="9" creationId="{FDAED877-4A7F-4EC1-8712-D24DF8CC34BF}"/>
          </ac:picMkLst>
        </pc:picChg>
      </pc:sldChg>
      <pc:sldChg chg="addSp delSp modSp add mod setBg">
        <pc:chgData name="윤승현" userId="9c0354f8-d862-4c2b-992e-642873bf2357" providerId="ADAL" clId="{311B9F2A-64BB-42CE-9109-F29359911594}" dt="2022-04-06T21:15:17.513" v="2868" actId="1076"/>
        <pc:sldMkLst>
          <pc:docMk/>
          <pc:sldMk cId="190303328" sldId="271"/>
        </pc:sldMkLst>
        <pc:picChg chg="del">
          <ac:chgData name="윤승현" userId="9c0354f8-d862-4c2b-992e-642873bf2357" providerId="ADAL" clId="{311B9F2A-64BB-42CE-9109-F29359911594}" dt="2022-04-06T21:13:44.228" v="2859" actId="478"/>
          <ac:picMkLst>
            <pc:docMk/>
            <pc:sldMk cId="190303328" sldId="271"/>
            <ac:picMk id="3" creationId="{5475D0B3-2DDC-47D8-8A73-383B2AA0ACAD}"/>
          </ac:picMkLst>
        </pc:picChg>
        <pc:picChg chg="add mod">
          <ac:chgData name="윤승현" userId="9c0354f8-d862-4c2b-992e-642873bf2357" providerId="ADAL" clId="{311B9F2A-64BB-42CE-9109-F29359911594}" dt="2022-04-06T21:15:17.513" v="2868" actId="1076"/>
          <ac:picMkLst>
            <pc:docMk/>
            <pc:sldMk cId="190303328" sldId="271"/>
            <ac:picMk id="7" creationId="{DA5A614F-0EA8-429D-ABC9-3175339FB161}"/>
          </ac:picMkLst>
        </pc:picChg>
        <pc:picChg chg="del">
          <ac:chgData name="윤승현" userId="9c0354f8-d862-4c2b-992e-642873bf2357" providerId="ADAL" clId="{311B9F2A-64BB-42CE-9109-F29359911594}" dt="2022-04-06T21:13:40.076" v="2857" actId="478"/>
          <ac:picMkLst>
            <pc:docMk/>
            <pc:sldMk cId="190303328" sldId="271"/>
            <ac:picMk id="8" creationId="{0A755DA2-BE21-4867-89C5-C32D5EB1F741}"/>
          </ac:picMkLst>
        </pc:picChg>
      </pc:sldChg>
      <pc:sldChg chg="addSp delSp modSp add mod setBg">
        <pc:chgData name="윤승현" userId="9c0354f8-d862-4c2b-992e-642873bf2357" providerId="ADAL" clId="{311B9F2A-64BB-42CE-9109-F29359911594}" dt="2022-04-06T21:16:05.876" v="2873"/>
        <pc:sldMkLst>
          <pc:docMk/>
          <pc:sldMk cId="2134989979" sldId="272"/>
        </pc:sldMkLst>
        <pc:picChg chg="del">
          <ac:chgData name="윤승현" userId="9c0354f8-d862-4c2b-992e-642873bf2357" providerId="ADAL" clId="{311B9F2A-64BB-42CE-9109-F29359911594}" dt="2022-04-06T21:14:10.509" v="2865" actId="478"/>
          <ac:picMkLst>
            <pc:docMk/>
            <pc:sldMk cId="2134989979" sldId="272"/>
            <ac:picMk id="3" creationId="{5475D0B3-2DDC-47D8-8A73-383B2AA0ACAD}"/>
          </ac:picMkLst>
        </pc:picChg>
        <pc:picChg chg="add mod">
          <ac:chgData name="윤승현" userId="9c0354f8-d862-4c2b-992e-642873bf2357" providerId="ADAL" clId="{311B9F2A-64BB-42CE-9109-F29359911594}" dt="2022-04-06T21:15:59.805" v="2872" actId="14100"/>
          <ac:picMkLst>
            <pc:docMk/>
            <pc:sldMk cId="2134989979" sldId="272"/>
            <ac:picMk id="4" creationId="{93A42F7F-0A2F-4813-9F69-F14EDA2CBDF7}"/>
          </ac:picMkLst>
        </pc:picChg>
        <pc:picChg chg="del">
          <ac:chgData name="윤승현" userId="9c0354f8-d862-4c2b-992e-642873bf2357" providerId="ADAL" clId="{311B9F2A-64BB-42CE-9109-F29359911594}" dt="2022-04-06T21:14:12.541" v="2866" actId="478"/>
          <ac:picMkLst>
            <pc:docMk/>
            <pc:sldMk cId="2134989979" sldId="272"/>
            <ac:picMk id="8" creationId="{0A755DA2-BE21-4867-89C5-C32D5EB1F741}"/>
          </ac:picMkLst>
        </pc:pic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6T19:56:46.0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24575,'0'0'-8191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3AC2B0-0425-4257-8111-6914060656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B9CF569-BC18-4F54-865D-A32A3E621E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47A5D2-DE4B-44DA-9BF7-86ED374B9F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9C8FC2-B872-4F7B-B203-F62DE79452C2}" type="datetimeFigureOut">
              <a:rPr lang="ko-KR" altLang="en-US" smtClean="0"/>
              <a:t>2022-06-04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582976C-CB59-4E62-B69E-C6774FEB3B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139EC62-2DEB-4A43-9F16-47BDDC56D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6B70E-382F-49B0-9D75-271315B5D5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17838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6566A2-A47A-41B2-A6AB-8D76DBB0B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D0F48CE-B24E-431B-A87A-37E42B0240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9F29476-9929-4B5B-B571-38C5C84ACF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9C8FC2-B872-4F7B-B203-F62DE79452C2}" type="datetimeFigureOut">
              <a:rPr lang="ko-KR" altLang="en-US" smtClean="0"/>
              <a:t>2022-06-04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F38DB6D-2F1F-4FA1-B556-446062B226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FE1ADEA-A68A-409B-B327-578F511E71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6B70E-382F-49B0-9D75-271315B5D5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52922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809C527-B8C9-4397-925B-48E4C49E08C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01680EA-77A3-4959-964D-6CCF88968A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097B6A4-76C0-46DE-A2CC-601826A886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9C8FC2-B872-4F7B-B203-F62DE79452C2}" type="datetimeFigureOut">
              <a:rPr lang="ko-KR" altLang="en-US" smtClean="0"/>
              <a:t>2022-06-04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F0C1A36-E349-46D8-BE85-3F55F8D0D6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580B63F-A38C-4381-9077-CB039D2164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6B70E-382F-49B0-9D75-271315B5D5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06802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57871A-72D1-4EF1-BA65-A17BFD5CC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92B7476-AA2C-4B7F-8A63-0730465EAD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67FFA24-1B8D-4BF7-97A3-67804B2AEA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9C8FC2-B872-4F7B-B203-F62DE79452C2}" type="datetimeFigureOut">
              <a:rPr lang="ko-KR" altLang="en-US" smtClean="0"/>
              <a:t>2022-06-04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6B5F033-E20D-4D13-8083-E5A4C7A7E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2DBED0D-205B-4661-833E-79FB8F2DB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6B70E-382F-49B0-9D75-271315B5D5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79620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544B17-2F55-4594-829A-3778863BAC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E7B3CD3-1FC6-46CC-8AD2-AB2BF99F21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D051C6F-31EA-4775-95BA-299DE8741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9C8FC2-B872-4F7B-B203-F62DE79452C2}" type="datetimeFigureOut">
              <a:rPr lang="ko-KR" altLang="en-US" smtClean="0"/>
              <a:t>2022-06-04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E7E47DE-15F6-4165-B23B-E0AB1720B6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9CA69F3-5425-42A4-B8D8-FCB71BB3A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6B70E-382F-49B0-9D75-271315B5D5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79104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09A46F-F9C2-4F10-A8EF-06B2455DC8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23C6E91-A50E-4EE3-84A5-42BB9D2662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796941E-A8A6-4B11-A140-23877774F3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AA71DFE-B0EC-4F75-B090-4D7DF78B79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9C8FC2-B872-4F7B-B203-F62DE79452C2}" type="datetimeFigureOut">
              <a:rPr lang="ko-KR" altLang="en-US" smtClean="0"/>
              <a:t>2022-06-04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0FC4535-0F31-4C81-BB3C-D96E513879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8EA3900-D1E8-4257-841B-C2791405A2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6B70E-382F-49B0-9D75-271315B5D5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95847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D205C6-DF00-4392-A218-442DC58703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D6ECA74-E8BB-4697-9720-D0CF0C0106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D730353-C905-4030-A49E-5B3D4C65D1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1E82D36-DAD2-45FE-902A-7339FCB13E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F28913F-9E2C-4732-B27C-5560F571068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3F62EFA-4AF5-4EDD-BFA5-FE9F70815B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9C8FC2-B872-4F7B-B203-F62DE79452C2}" type="datetimeFigureOut">
              <a:rPr lang="ko-KR" altLang="en-US" smtClean="0"/>
              <a:t>2022-06-04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D2D22EB-D125-4A58-8F05-6A64917A2B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C548EEC-15F8-4C45-85E3-8C78B42FB6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6B70E-382F-49B0-9D75-271315B5D5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35037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4F2697-F99F-4202-9420-B16E4FFAC1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821A886-1AE2-4EA6-BDB0-28F90D3056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9C8FC2-B872-4F7B-B203-F62DE79452C2}" type="datetimeFigureOut">
              <a:rPr lang="ko-KR" altLang="en-US" smtClean="0"/>
              <a:t>2022-06-04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55150A0-E70A-4687-8B66-038EA4929C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60FC97C-522F-4EE2-8FC2-50E36F4BF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6B70E-382F-49B0-9D75-271315B5D5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27185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D687467-154D-4CF2-AA69-E47CFB7233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9C8FC2-B872-4F7B-B203-F62DE79452C2}" type="datetimeFigureOut">
              <a:rPr lang="ko-KR" altLang="en-US" smtClean="0"/>
              <a:t>2022-06-04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20E6D01-4829-4282-B9F1-CF8F40173E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0DCBCC4-BDA5-4E85-94F1-9BD8591E1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6B70E-382F-49B0-9D75-271315B5D5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8233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6F2B63-14F4-4591-8E33-FE9FA5115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92487B2-8156-4DEB-BB2A-330F8D053A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FE2A5AC-C021-485A-9516-166DBE2C34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20FA5F0-45FB-485C-A8BA-82F3D87912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9C8FC2-B872-4F7B-B203-F62DE79452C2}" type="datetimeFigureOut">
              <a:rPr lang="ko-KR" altLang="en-US" smtClean="0"/>
              <a:t>2022-06-04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C38D33C-52F1-44F2-978C-1168484A2C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12FB81B-713E-41DA-A435-28EA5B3ADD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6B70E-382F-49B0-9D75-271315B5D5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14065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A72384-9A86-4042-B9C0-225ADE172E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6ECDF7F-6880-49F6-895C-D7D201F5EA7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95C4BA7-6D96-46A9-A38E-CD114CA2B0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3BB57D8-12CC-4F11-81F6-C8E92E822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9C8FC2-B872-4F7B-B203-F62DE79452C2}" type="datetimeFigureOut">
              <a:rPr lang="ko-KR" altLang="en-US" smtClean="0"/>
              <a:t>2022-06-04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A82D566-58C4-47C2-8A0E-C4C04EC424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15ED829-5EF0-4BE2-BCFB-4468DD0EC0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6B70E-382F-49B0-9D75-271315B5D5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69414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40C3ADB-50A4-470B-9A44-5976F1E5EA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01A5E35-0AD1-41EB-87A7-473E9D35E7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A4B027A-FDDD-4D02-BEE3-FBE49E431A6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9C8FC2-B872-4F7B-B203-F62DE79452C2}" type="datetimeFigureOut">
              <a:rPr lang="ko-KR" altLang="en-US" smtClean="0"/>
              <a:t>2022-06-04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EECD42D-02F9-4EA9-9D84-7CA0F299EE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34AD738-431C-4C75-9CCE-6C22C126B8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36B70E-382F-49B0-9D75-271315B5D5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578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46.png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32.png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56.png"/><Relationship Id="rId2" Type="http://schemas.openxmlformats.org/officeDocument/2006/relationships/hyperlink" Target="https://wons.netlify.app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16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180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22.svg"/><Relationship Id="rId11" Type="http://schemas.openxmlformats.org/officeDocument/2006/relationships/customXml" Target="../ink/ink1.xml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svg"/><Relationship Id="rId9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83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733C9D-7DE1-4F3C-8D85-28B27504BA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0625" y="1122363"/>
            <a:ext cx="11590750" cy="1651659"/>
          </a:xfrm>
        </p:spPr>
        <p:txBody>
          <a:bodyPr>
            <a:normAutofit/>
          </a:bodyPr>
          <a:lstStyle/>
          <a:p>
            <a:r>
              <a:rPr lang="ko-KR" altLang="en-US" sz="4000" dirty="0" err="1">
                <a:latin typeface="청소년서체" panose="02020603020101020101" pitchFamily="18" charset="-127"/>
                <a:ea typeface="청소년서체" panose="02020603020101020101" pitchFamily="18" charset="-127"/>
              </a:rPr>
              <a:t>캡스톤</a:t>
            </a:r>
            <a:r>
              <a:rPr lang="ko-KR" altLang="en-US" sz="4000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 디자인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F43F4BD-92C7-4A88-9090-192ECD133F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691937" y="4406856"/>
            <a:ext cx="3199437" cy="2225673"/>
          </a:xfrm>
        </p:spPr>
        <p:txBody>
          <a:bodyPr>
            <a:noAutofit/>
          </a:bodyPr>
          <a:lstStyle/>
          <a:p>
            <a:pPr algn="l"/>
            <a:r>
              <a:rPr lang="ko-KR" altLang="en-US" sz="1800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과목</a:t>
            </a:r>
            <a:r>
              <a:rPr lang="en-US" altLang="ko-KR" sz="1800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: </a:t>
            </a:r>
            <a:r>
              <a:rPr lang="ko-KR" altLang="en-US" sz="1800" dirty="0" err="1">
                <a:latin typeface="청소년서체" panose="02020603020101020101" pitchFamily="18" charset="-127"/>
                <a:ea typeface="청소년서체" panose="02020603020101020101" pitchFamily="18" charset="-127"/>
              </a:rPr>
              <a:t>캡스톤</a:t>
            </a:r>
            <a:r>
              <a:rPr lang="ko-KR" altLang="en-US" sz="1800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 디자인</a:t>
            </a:r>
            <a:endParaRPr lang="en-US" altLang="ko-KR" sz="1800" dirty="0">
              <a:latin typeface="청소년서체" panose="02020603020101020101" pitchFamily="18" charset="-127"/>
              <a:ea typeface="청소년서체" panose="02020603020101020101" pitchFamily="18" charset="-127"/>
            </a:endParaRPr>
          </a:p>
          <a:p>
            <a:pPr algn="l"/>
            <a:r>
              <a:rPr lang="ko-KR" altLang="en-US" sz="1800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학과</a:t>
            </a:r>
            <a:r>
              <a:rPr lang="en-US" altLang="ko-KR" sz="1800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: </a:t>
            </a:r>
            <a:r>
              <a:rPr lang="ko-KR" altLang="en-US" sz="1800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컴퓨터 공학과</a:t>
            </a:r>
            <a:endParaRPr lang="en-US" altLang="ko-KR" sz="1800" dirty="0">
              <a:latin typeface="청소년서체" panose="02020603020101020101" pitchFamily="18" charset="-127"/>
              <a:ea typeface="청소년서체" panose="02020603020101020101" pitchFamily="18" charset="-127"/>
            </a:endParaRPr>
          </a:p>
          <a:p>
            <a:pPr algn="l"/>
            <a:r>
              <a:rPr lang="ko-KR" altLang="en-US" sz="1800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학번</a:t>
            </a:r>
            <a:r>
              <a:rPr lang="en-US" altLang="ko-KR" sz="1800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: 2016113013 </a:t>
            </a:r>
            <a:r>
              <a:rPr lang="ko-KR" altLang="en-US" sz="1800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박민준</a:t>
            </a:r>
            <a:endParaRPr lang="en-US" altLang="ko-KR" sz="1800" dirty="0">
              <a:latin typeface="청소년서체" panose="02020603020101020101" pitchFamily="18" charset="-127"/>
              <a:ea typeface="청소년서체" panose="02020603020101020101" pitchFamily="18" charset="-127"/>
            </a:endParaRPr>
          </a:p>
          <a:p>
            <a:pPr algn="l"/>
            <a:r>
              <a:rPr lang="en-US" altLang="ko-KR" sz="1800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        2016113025 </a:t>
            </a:r>
            <a:r>
              <a:rPr lang="ko-KR" altLang="en-US" sz="1800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윤승현</a:t>
            </a:r>
            <a:endParaRPr lang="en-US" altLang="ko-KR" sz="1800" dirty="0">
              <a:latin typeface="청소년서체" panose="02020603020101020101" pitchFamily="18" charset="-127"/>
              <a:ea typeface="청소년서체" panose="02020603020101020101" pitchFamily="18" charset="-127"/>
            </a:endParaRPr>
          </a:p>
          <a:p>
            <a:pPr algn="l"/>
            <a:r>
              <a:rPr lang="ko-KR" altLang="en-US" sz="1800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담당교수</a:t>
            </a:r>
            <a:r>
              <a:rPr lang="en-US" altLang="ko-KR" sz="1800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: </a:t>
            </a:r>
            <a:r>
              <a:rPr lang="ko-KR" altLang="en-US" sz="1800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김 진</a:t>
            </a:r>
            <a:endParaRPr lang="en-US" altLang="ko-KR" sz="1800" dirty="0">
              <a:latin typeface="청소년서체" panose="02020603020101020101" pitchFamily="18" charset="-127"/>
              <a:ea typeface="청소년서체" panose="02020603020101020101" pitchFamily="18" charset="-127"/>
            </a:endParaRPr>
          </a:p>
          <a:p>
            <a:pPr algn="l"/>
            <a:endParaRPr lang="en-US" altLang="ko-KR" sz="1800" dirty="0">
              <a:latin typeface="청소년서체" panose="02020603020101020101" pitchFamily="18" charset="-127"/>
              <a:ea typeface="청소년서체" panose="02020603020101020101" pitchFamily="18" charset="-127"/>
            </a:endParaRPr>
          </a:p>
          <a:p>
            <a:pPr algn="l"/>
            <a:endParaRPr lang="en-US" altLang="ko-KR" sz="1800" dirty="0">
              <a:latin typeface="청소년서체" panose="02020603020101020101" pitchFamily="18" charset="-127"/>
              <a:ea typeface="청소년서체" panose="02020603020101020101" pitchFamily="18" charset="-127"/>
            </a:endParaRPr>
          </a:p>
          <a:p>
            <a:pPr algn="l"/>
            <a:endParaRPr lang="ko-KR" altLang="en-US" sz="1800" dirty="0">
              <a:latin typeface="청소년서체" panose="02020603020101020101" pitchFamily="18" charset="-127"/>
              <a:ea typeface="청소년서체" panose="02020603020101020101" pitchFamily="18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CE768C4-7C8B-4A24-9807-43BB421E7408}"/>
              </a:ext>
            </a:extLst>
          </p:cNvPr>
          <p:cNvSpPr/>
          <p:nvPr/>
        </p:nvSpPr>
        <p:spPr>
          <a:xfrm>
            <a:off x="300625" y="225469"/>
            <a:ext cx="11599102" cy="6375748"/>
          </a:xfrm>
          <a:prstGeom prst="rect">
            <a:avLst/>
          </a:prstGeom>
          <a:noFill/>
          <a:ln w="76200">
            <a:solidFill>
              <a:schemeClr val="tx1"/>
            </a:solidFill>
          </a:ln>
          <a:effectLst>
            <a:softEdge rad="1066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4B642A9-B14B-E734-FB0F-436F3F77F3CA}"/>
              </a:ext>
            </a:extLst>
          </p:cNvPr>
          <p:cNvSpPr/>
          <p:nvPr/>
        </p:nvSpPr>
        <p:spPr>
          <a:xfrm>
            <a:off x="292273" y="225470"/>
            <a:ext cx="11607454" cy="6407062"/>
          </a:xfrm>
          <a:prstGeom prst="rect">
            <a:avLst/>
          </a:prstGeom>
          <a:noFill/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88496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F6AA990-ED3F-4638-A3B3-C69159118D4E}"/>
              </a:ext>
            </a:extLst>
          </p:cNvPr>
          <p:cNvSpPr txBox="1"/>
          <p:nvPr/>
        </p:nvSpPr>
        <p:spPr>
          <a:xfrm>
            <a:off x="292273" y="332727"/>
            <a:ext cx="114613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2-3. </a:t>
            </a:r>
            <a:r>
              <a:rPr lang="ko-KR" altLang="en-US" sz="2800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기능소개</a:t>
            </a:r>
            <a:r>
              <a:rPr lang="en-US" altLang="ko-KR" sz="2800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_</a:t>
            </a:r>
            <a:r>
              <a:rPr lang="ko-KR" altLang="en-US" sz="2000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학점계산기</a:t>
            </a:r>
            <a:r>
              <a:rPr lang="en-US" altLang="ko-KR" sz="2800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 </a:t>
            </a:r>
            <a:endParaRPr lang="ko-KR" altLang="en-US" sz="2000" dirty="0">
              <a:latin typeface="청소년서체" panose="02020603020101020101" pitchFamily="18" charset="-127"/>
              <a:ea typeface="청소년서체" panose="0202060302010102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26CF2CD-59F8-AB96-443B-7B87788F45C5}"/>
              </a:ext>
            </a:extLst>
          </p:cNvPr>
          <p:cNvSpPr txBox="1"/>
          <p:nvPr/>
        </p:nvSpPr>
        <p:spPr>
          <a:xfrm>
            <a:off x="1043751" y="6037618"/>
            <a:ext cx="2281449" cy="338554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600">
                <a:latin typeface="청소년서체" panose="02020603020101020101" pitchFamily="18" charset="-127"/>
                <a:ea typeface="청소년서체" panose="02020603020101020101" pitchFamily="18" charset="-127"/>
              </a:defRPr>
            </a:lvl1pPr>
          </a:lstStyle>
          <a:p>
            <a:r>
              <a:rPr lang="en-US" altLang="ko-KR" dirty="0"/>
              <a:t>1. </a:t>
            </a:r>
            <a:r>
              <a:rPr lang="ko-KR" altLang="en-US" dirty="0"/>
              <a:t>자신의 학번 클릭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25991E5-62A4-B923-3558-2E0576854B48}"/>
              </a:ext>
            </a:extLst>
          </p:cNvPr>
          <p:cNvSpPr txBox="1"/>
          <p:nvPr/>
        </p:nvSpPr>
        <p:spPr>
          <a:xfrm>
            <a:off x="4573462" y="6018588"/>
            <a:ext cx="2898983" cy="338554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600">
                <a:latin typeface="청소년서체" panose="02020603020101020101" pitchFamily="18" charset="-127"/>
                <a:ea typeface="청소년서체" panose="02020603020101020101" pitchFamily="18" charset="-127"/>
              </a:defRPr>
            </a:lvl1pPr>
          </a:lstStyle>
          <a:p>
            <a:r>
              <a:rPr lang="en-US" altLang="ko-KR" dirty="0"/>
              <a:t>2. </a:t>
            </a:r>
            <a:r>
              <a:rPr lang="ko-KR" altLang="en-US" dirty="0" err="1"/>
              <a:t>검색란에</a:t>
            </a:r>
            <a:r>
              <a:rPr lang="ko-KR" altLang="en-US" dirty="0"/>
              <a:t> 자기 학과 검색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8A3778C-3960-305B-9C29-568B8D371A0C}"/>
              </a:ext>
            </a:extLst>
          </p:cNvPr>
          <p:cNvSpPr txBox="1"/>
          <p:nvPr/>
        </p:nvSpPr>
        <p:spPr>
          <a:xfrm>
            <a:off x="8907397" y="6013929"/>
            <a:ext cx="1844804" cy="338554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600">
                <a:latin typeface="청소년서체" panose="02020603020101020101" pitchFamily="18" charset="-127"/>
                <a:ea typeface="청소년서체" panose="02020603020101020101" pitchFamily="18" charset="-127"/>
              </a:defRPr>
            </a:lvl1pPr>
          </a:lstStyle>
          <a:p>
            <a:r>
              <a:rPr lang="en-US" altLang="ko-KR" dirty="0"/>
              <a:t>3. </a:t>
            </a:r>
            <a:r>
              <a:rPr lang="ko-KR" altLang="en-US" dirty="0"/>
              <a:t>검색 결과 확인</a:t>
            </a: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B9A72594-F943-01B6-B460-AD28A6342E67}"/>
              </a:ext>
            </a:extLst>
          </p:cNvPr>
          <p:cNvGrpSpPr/>
          <p:nvPr/>
        </p:nvGrpSpPr>
        <p:grpSpPr>
          <a:xfrm>
            <a:off x="292273" y="225470"/>
            <a:ext cx="11607454" cy="6407062"/>
            <a:chOff x="292273" y="225470"/>
            <a:chExt cx="11607454" cy="6407062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17B2AB0B-2113-487F-90DA-51303A427706}"/>
                </a:ext>
              </a:extLst>
            </p:cNvPr>
            <p:cNvSpPr/>
            <p:nvPr/>
          </p:nvSpPr>
          <p:spPr>
            <a:xfrm>
              <a:off x="292273" y="225470"/>
              <a:ext cx="11607454" cy="6407062"/>
            </a:xfrm>
            <a:prstGeom prst="rect">
              <a:avLst/>
            </a:prstGeom>
            <a:noFill/>
            <a:ln w="762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id="{CFCAEA4A-050B-7196-9977-018555E4146A}"/>
                </a:ext>
              </a:extLst>
            </p:cNvPr>
            <p:cNvCxnSpPr>
              <a:cxnSpLocks/>
            </p:cNvCxnSpPr>
            <p:nvPr/>
          </p:nvCxnSpPr>
          <p:spPr>
            <a:xfrm>
              <a:off x="292273" y="963204"/>
              <a:ext cx="11607454" cy="0"/>
            </a:xfrm>
            <a:prstGeom prst="line">
              <a:avLst/>
            </a:prstGeom>
            <a:ln w="76200"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628FB34A-89E8-585A-D36C-22AF01ACC9D6}"/>
              </a:ext>
            </a:extLst>
          </p:cNvPr>
          <p:cNvGrpSpPr/>
          <p:nvPr/>
        </p:nvGrpSpPr>
        <p:grpSpPr>
          <a:xfrm>
            <a:off x="644152" y="1185519"/>
            <a:ext cx="3042239" cy="4555491"/>
            <a:chOff x="644152" y="1185519"/>
            <a:chExt cx="3042239" cy="4555491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AF7F07C6-64C3-AE60-7446-B5D35E3BFD0D}"/>
                </a:ext>
              </a:extLst>
            </p:cNvPr>
            <p:cNvGrpSpPr/>
            <p:nvPr/>
          </p:nvGrpSpPr>
          <p:grpSpPr>
            <a:xfrm>
              <a:off x="644152" y="1185519"/>
              <a:ext cx="3042239" cy="4555491"/>
              <a:chOff x="560497" y="1380352"/>
              <a:chExt cx="3647149" cy="5393699"/>
            </a:xfrm>
          </p:grpSpPr>
          <p:pic>
            <p:nvPicPr>
              <p:cNvPr id="4" name="그림 3">
                <a:extLst>
                  <a:ext uri="{FF2B5EF4-FFF2-40B4-BE49-F238E27FC236}">
                    <a16:creationId xmlns:a16="http://schemas.microsoft.com/office/drawing/2014/main" id="{622F0646-C412-D522-513F-3664EA495EE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t="7935" r="1468" b="41463"/>
              <a:stretch/>
            </p:blipFill>
            <p:spPr>
              <a:xfrm>
                <a:off x="560497" y="1380352"/>
                <a:ext cx="3647149" cy="2048648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</p:pic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id="{2412F029-1786-03FB-5AE4-F248BAF705C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16889" r="1777" b="746"/>
              <a:stretch/>
            </p:blipFill>
            <p:spPr>
              <a:xfrm>
                <a:off x="560497" y="3429000"/>
                <a:ext cx="3647149" cy="3345051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</p:pic>
        </p:grpSp>
        <p:pic>
          <p:nvPicPr>
            <p:cNvPr id="53" name="그림 52">
              <a:extLst>
                <a:ext uri="{FF2B5EF4-FFF2-40B4-BE49-F238E27FC236}">
                  <a16:creationId xmlns:a16="http://schemas.microsoft.com/office/drawing/2014/main" id="{8A355E1B-9E6F-A437-BE88-1047DCBD22E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1601" y="5370678"/>
              <a:ext cx="247874" cy="247874"/>
            </a:xfrm>
            <a:prstGeom prst="rect">
              <a:avLst/>
            </a:prstGeom>
          </p:spPr>
        </p:pic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58DD1C9B-E72D-933F-5AF6-B0157B2FAC75}"/>
              </a:ext>
            </a:extLst>
          </p:cNvPr>
          <p:cNvGrpSpPr/>
          <p:nvPr/>
        </p:nvGrpSpPr>
        <p:grpSpPr>
          <a:xfrm>
            <a:off x="4702046" y="1185519"/>
            <a:ext cx="2599550" cy="4468634"/>
            <a:chOff x="4702046" y="1185519"/>
            <a:chExt cx="2599550" cy="4468634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4CE4BF86-957C-0CF9-813F-687BBAA66B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2486" t="14045" r="23264"/>
            <a:stretch/>
          </p:blipFill>
          <p:spPr>
            <a:xfrm>
              <a:off x="4722989" y="1185519"/>
              <a:ext cx="2578607" cy="446863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</p:pic>
        <p:pic>
          <p:nvPicPr>
            <p:cNvPr id="55" name="그림 54">
              <a:extLst>
                <a:ext uri="{FF2B5EF4-FFF2-40B4-BE49-F238E27FC236}">
                  <a16:creationId xmlns:a16="http://schemas.microsoft.com/office/drawing/2014/main" id="{35E1AA42-E3B2-BCAC-0331-28B853718A4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02046" y="5376350"/>
              <a:ext cx="276999" cy="276999"/>
            </a:xfrm>
            <a:prstGeom prst="rect">
              <a:avLst/>
            </a:prstGeom>
          </p:spPr>
        </p:pic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BD361EDD-04D7-DECD-E165-4F2AB1E264BC}"/>
              </a:ext>
            </a:extLst>
          </p:cNvPr>
          <p:cNvGrpSpPr/>
          <p:nvPr/>
        </p:nvGrpSpPr>
        <p:grpSpPr>
          <a:xfrm>
            <a:off x="8025383" y="1185519"/>
            <a:ext cx="3608832" cy="3474720"/>
            <a:chOff x="8025383" y="1185519"/>
            <a:chExt cx="3608832" cy="3474720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8E15B22F-4BA6-3D0E-4949-527D8BC563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22528" t="14711" r="22342" b="34623"/>
            <a:stretch/>
          </p:blipFill>
          <p:spPr>
            <a:xfrm>
              <a:off x="8025383" y="1185519"/>
              <a:ext cx="3608832" cy="3474720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</p:pic>
        <p:pic>
          <p:nvPicPr>
            <p:cNvPr id="58" name="그림 57">
              <a:extLst>
                <a:ext uri="{FF2B5EF4-FFF2-40B4-BE49-F238E27FC236}">
                  <a16:creationId xmlns:a16="http://schemas.microsoft.com/office/drawing/2014/main" id="{B179678D-37EB-7A31-0575-A07E813ACA7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44600" y="4403491"/>
              <a:ext cx="251213" cy="251213"/>
            </a:xfrm>
            <a:prstGeom prst="rect">
              <a:avLst/>
            </a:prstGeom>
          </p:spPr>
        </p:pic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EB32615E-CA11-F01C-000A-A307724D4FBB}"/>
              </a:ext>
            </a:extLst>
          </p:cNvPr>
          <p:cNvGrpSpPr/>
          <p:nvPr/>
        </p:nvGrpSpPr>
        <p:grpSpPr>
          <a:xfrm>
            <a:off x="1247479" y="1965486"/>
            <a:ext cx="1873995" cy="4053102"/>
            <a:chOff x="1257300" y="1882658"/>
            <a:chExt cx="1873995" cy="4053102"/>
          </a:xfrm>
        </p:grpSpPr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DD1578A6-F78E-AAA8-4D20-66F50F533811}"/>
                </a:ext>
              </a:extLst>
            </p:cNvPr>
            <p:cNvSpPr/>
            <p:nvPr/>
          </p:nvSpPr>
          <p:spPr>
            <a:xfrm>
              <a:off x="1257300" y="1882658"/>
              <a:ext cx="1873995" cy="869964"/>
            </a:xfrm>
            <a:prstGeom prst="round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2C472E39-9D18-9E41-C9B2-AD95FA51A6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57300" y="2317640"/>
              <a:ext cx="2615" cy="3618120"/>
            </a:xfrm>
            <a:prstGeom prst="line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52AD138F-A509-68D6-8DD7-C66631F59F52}"/>
              </a:ext>
            </a:extLst>
          </p:cNvPr>
          <p:cNvGrpSpPr/>
          <p:nvPr/>
        </p:nvGrpSpPr>
        <p:grpSpPr>
          <a:xfrm>
            <a:off x="5497344" y="2458383"/>
            <a:ext cx="1029895" cy="3560206"/>
            <a:chOff x="1257300" y="1882658"/>
            <a:chExt cx="1873995" cy="13366342"/>
          </a:xfrm>
        </p:grpSpPr>
        <p:sp>
          <p:nvSpPr>
            <p:cNvPr id="48" name="사각형: 둥근 모서리 47">
              <a:extLst>
                <a:ext uri="{FF2B5EF4-FFF2-40B4-BE49-F238E27FC236}">
                  <a16:creationId xmlns:a16="http://schemas.microsoft.com/office/drawing/2014/main" id="{71AAD0E1-1DE3-E9E6-F6EB-E5E55A10BB8D}"/>
                </a:ext>
              </a:extLst>
            </p:cNvPr>
            <p:cNvSpPr/>
            <p:nvPr/>
          </p:nvSpPr>
          <p:spPr>
            <a:xfrm>
              <a:off x="1257300" y="1882658"/>
              <a:ext cx="1873995" cy="869964"/>
            </a:xfrm>
            <a:prstGeom prst="round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id="{4C108F58-F2AD-731D-1858-84F4D149628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57300" y="2317640"/>
              <a:ext cx="2615" cy="12931360"/>
            </a:xfrm>
            <a:prstGeom prst="line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393680E3-932A-781D-5676-E7A1CBADEAD9}"/>
              </a:ext>
            </a:extLst>
          </p:cNvPr>
          <p:cNvCxnSpPr>
            <a:stCxn id="16" idx="2"/>
            <a:endCxn id="36" idx="0"/>
          </p:cNvCxnSpPr>
          <p:nvPr/>
        </p:nvCxnSpPr>
        <p:spPr>
          <a:xfrm>
            <a:off x="9829799" y="4660239"/>
            <a:ext cx="0" cy="1353690"/>
          </a:xfrm>
          <a:prstGeom prst="straightConnector1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49899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F6AA990-ED3F-4638-A3B3-C69159118D4E}"/>
              </a:ext>
            </a:extLst>
          </p:cNvPr>
          <p:cNvSpPr txBox="1"/>
          <p:nvPr/>
        </p:nvSpPr>
        <p:spPr>
          <a:xfrm>
            <a:off x="292273" y="332727"/>
            <a:ext cx="114613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2-3. </a:t>
            </a:r>
            <a:r>
              <a:rPr lang="ko-KR" altLang="en-US" sz="2800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기능소개</a:t>
            </a:r>
            <a:r>
              <a:rPr lang="en-US" altLang="ko-KR" sz="2800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_</a:t>
            </a:r>
            <a:r>
              <a:rPr lang="ko-KR" altLang="en-US" sz="2000" dirty="0" err="1">
                <a:latin typeface="청소년서체" panose="02020603020101020101" pitchFamily="18" charset="-127"/>
                <a:ea typeface="청소년서체" panose="02020603020101020101" pitchFamily="18" charset="-127"/>
              </a:rPr>
              <a:t>비교과</a:t>
            </a:r>
            <a:r>
              <a:rPr lang="en-US" altLang="ko-KR" sz="2800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 </a:t>
            </a:r>
            <a:endParaRPr lang="ko-KR" altLang="en-US" sz="2000" dirty="0">
              <a:latin typeface="청소년서체" panose="02020603020101020101" pitchFamily="18" charset="-127"/>
              <a:ea typeface="청소년서체" panose="02020603020101020101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C19DAAE-AF45-217C-0F19-C69D7315138E}"/>
              </a:ext>
            </a:extLst>
          </p:cNvPr>
          <p:cNvSpPr txBox="1"/>
          <p:nvPr/>
        </p:nvSpPr>
        <p:spPr>
          <a:xfrm>
            <a:off x="4878289" y="1277954"/>
            <a:ext cx="3736848" cy="338554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600">
                <a:latin typeface="청소년서체" panose="02020603020101020101" pitchFamily="18" charset="-127"/>
                <a:ea typeface="청소년서체" panose="02020603020101020101" pitchFamily="18" charset="-127"/>
              </a:defRPr>
            </a:lvl1pPr>
          </a:lstStyle>
          <a:p>
            <a:r>
              <a:rPr lang="en-US" altLang="ko-KR" dirty="0"/>
              <a:t>1. </a:t>
            </a:r>
            <a:r>
              <a:rPr lang="ko-KR" altLang="en-US" dirty="0"/>
              <a:t>자신의 점수로 졸업 가능 여부 확인 가능 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AA8999F2-4ED1-0910-55E4-AB7A87AC65CC}"/>
              </a:ext>
            </a:extLst>
          </p:cNvPr>
          <p:cNvGrpSpPr/>
          <p:nvPr/>
        </p:nvGrpSpPr>
        <p:grpSpPr>
          <a:xfrm>
            <a:off x="525749" y="1531629"/>
            <a:ext cx="3842222" cy="4868497"/>
            <a:chOff x="546898" y="1082455"/>
            <a:chExt cx="3842222" cy="4868497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5CF83605-190C-2F1F-26B3-4C9B358EBA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8357" r="1643" b="40542"/>
            <a:stretch/>
          </p:blipFill>
          <p:spPr>
            <a:xfrm>
              <a:off x="546898" y="1082455"/>
              <a:ext cx="3842222" cy="2197193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909515F7-0C18-4473-53AC-227B6C5F54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7119" r="1194"/>
            <a:stretch/>
          </p:blipFill>
          <p:spPr>
            <a:xfrm>
              <a:off x="546898" y="3279648"/>
              <a:ext cx="3837665" cy="2671304"/>
            </a:xfrm>
            <a:prstGeom prst="rect">
              <a:avLst/>
            </a:prstGeom>
          </p:spPr>
        </p:pic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52E74B30-2847-50F1-2860-9FA639C242A6}"/>
              </a:ext>
            </a:extLst>
          </p:cNvPr>
          <p:cNvGrpSpPr/>
          <p:nvPr/>
        </p:nvGrpSpPr>
        <p:grpSpPr>
          <a:xfrm>
            <a:off x="1389887" y="1447230"/>
            <a:ext cx="3488402" cy="4825553"/>
            <a:chOff x="1341120" y="1509096"/>
            <a:chExt cx="5460750" cy="2971464"/>
          </a:xfrm>
        </p:grpSpPr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9A8827C4-078C-362D-B8F4-74F62917C367}"/>
                </a:ext>
              </a:extLst>
            </p:cNvPr>
            <p:cNvSpPr/>
            <p:nvPr/>
          </p:nvSpPr>
          <p:spPr>
            <a:xfrm>
              <a:off x="1341120" y="2938272"/>
              <a:ext cx="3511296" cy="1542288"/>
            </a:xfrm>
            <a:prstGeom prst="round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0AA99A09-4E9A-184D-3D78-2A42B3893156}"/>
                </a:ext>
              </a:extLst>
            </p:cNvPr>
            <p:cNvCxnSpPr>
              <a:cxnSpLocks/>
              <a:endCxn id="25" idx="1"/>
            </p:cNvCxnSpPr>
            <p:nvPr/>
          </p:nvCxnSpPr>
          <p:spPr>
            <a:xfrm flipV="1">
              <a:off x="4852417" y="1509096"/>
              <a:ext cx="1949453" cy="2416727"/>
            </a:xfrm>
            <a:prstGeom prst="line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pic>
        <p:nvPicPr>
          <p:cNvPr id="31" name="그림 30">
            <a:extLst>
              <a:ext uri="{FF2B5EF4-FFF2-40B4-BE49-F238E27FC236}">
                <a16:creationId xmlns:a16="http://schemas.microsoft.com/office/drawing/2014/main" id="{2B57C469-3E97-667B-BA2F-C5E60EFFAE9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912" r="1681"/>
          <a:stretch/>
        </p:blipFill>
        <p:spPr>
          <a:xfrm>
            <a:off x="4994249" y="2372203"/>
            <a:ext cx="3156334" cy="324000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7F230368-E548-C9CB-C307-78B94A23312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000" r="1486"/>
          <a:stretch/>
        </p:blipFill>
        <p:spPr>
          <a:xfrm>
            <a:off x="8482141" y="2372203"/>
            <a:ext cx="3162961" cy="3272694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91DE78A7-03EE-C2F3-6063-ECFD55B949D1}"/>
              </a:ext>
            </a:extLst>
          </p:cNvPr>
          <p:cNvSpPr txBox="1"/>
          <p:nvPr/>
        </p:nvSpPr>
        <p:spPr>
          <a:xfrm>
            <a:off x="6304603" y="5827776"/>
            <a:ext cx="3928640" cy="338554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600">
                <a:latin typeface="청소년서체" panose="02020603020101020101" pitchFamily="18" charset="-127"/>
                <a:ea typeface="청소년서체" panose="02020603020101020101" pitchFamily="18" charset="-127"/>
              </a:defRPr>
            </a:lvl1pPr>
          </a:lstStyle>
          <a:p>
            <a:r>
              <a:rPr lang="en-US" altLang="ko-KR" dirty="0"/>
              <a:t>2. </a:t>
            </a:r>
            <a:r>
              <a:rPr lang="ko-KR" altLang="en-US" dirty="0"/>
              <a:t>현재 </a:t>
            </a:r>
            <a:r>
              <a:rPr lang="ko-KR" altLang="en-US" dirty="0" err="1"/>
              <a:t>비교과</a:t>
            </a:r>
            <a:r>
              <a:rPr lang="ko-KR" altLang="en-US" dirty="0"/>
              <a:t> 목록들을 정렬시켜 확인가능 </a:t>
            </a:r>
          </a:p>
        </p:txBody>
      </p:sp>
      <p:sp>
        <p:nvSpPr>
          <p:cNvPr id="39" name="화살표: 오른쪽 38">
            <a:extLst>
              <a:ext uri="{FF2B5EF4-FFF2-40B4-BE49-F238E27FC236}">
                <a16:creationId xmlns:a16="http://schemas.microsoft.com/office/drawing/2014/main" id="{86821DAA-0DBE-0BC6-43BA-20148C18E82C}"/>
              </a:ext>
            </a:extLst>
          </p:cNvPr>
          <p:cNvSpPr/>
          <p:nvPr/>
        </p:nvSpPr>
        <p:spPr>
          <a:xfrm>
            <a:off x="8181625" y="3965878"/>
            <a:ext cx="212335" cy="94058"/>
          </a:xfrm>
          <a:prstGeom prst="rightArrow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88FBC172-953D-C89A-D947-CC031AE509F5}"/>
              </a:ext>
            </a:extLst>
          </p:cNvPr>
          <p:cNvSpPr/>
          <p:nvPr/>
        </p:nvSpPr>
        <p:spPr>
          <a:xfrm>
            <a:off x="5412893" y="2822448"/>
            <a:ext cx="164947" cy="2733227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E64BB58A-284A-ED48-BA63-B1CA471EF1A1}"/>
              </a:ext>
            </a:extLst>
          </p:cNvPr>
          <p:cNvSpPr/>
          <p:nvPr/>
        </p:nvSpPr>
        <p:spPr>
          <a:xfrm>
            <a:off x="8899383" y="2822448"/>
            <a:ext cx="164947" cy="2733227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5AC44BEB-F745-6151-2FEF-C94C438F3E4C}"/>
              </a:ext>
            </a:extLst>
          </p:cNvPr>
          <p:cNvGrpSpPr/>
          <p:nvPr/>
        </p:nvGrpSpPr>
        <p:grpSpPr>
          <a:xfrm>
            <a:off x="292273" y="225470"/>
            <a:ext cx="11607454" cy="6407062"/>
            <a:chOff x="292273" y="225470"/>
            <a:chExt cx="11607454" cy="6407062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17B2AB0B-2113-487F-90DA-51303A427706}"/>
                </a:ext>
              </a:extLst>
            </p:cNvPr>
            <p:cNvSpPr/>
            <p:nvPr/>
          </p:nvSpPr>
          <p:spPr>
            <a:xfrm>
              <a:off x="292273" y="225470"/>
              <a:ext cx="11607454" cy="6407062"/>
            </a:xfrm>
            <a:prstGeom prst="rect">
              <a:avLst/>
            </a:prstGeom>
            <a:noFill/>
            <a:ln w="762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7E79CA04-48B9-BC2E-A0AB-B14880A83397}"/>
                </a:ext>
              </a:extLst>
            </p:cNvPr>
            <p:cNvCxnSpPr>
              <a:cxnSpLocks/>
            </p:cNvCxnSpPr>
            <p:nvPr/>
          </p:nvCxnSpPr>
          <p:spPr>
            <a:xfrm>
              <a:off x="292273" y="963204"/>
              <a:ext cx="11607454" cy="0"/>
            </a:xfrm>
            <a:prstGeom prst="line">
              <a:avLst/>
            </a:prstGeom>
            <a:ln w="76200"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776821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EF1D687-8942-0CA5-2902-51F9C43B0D66}"/>
              </a:ext>
            </a:extLst>
          </p:cNvPr>
          <p:cNvSpPr txBox="1"/>
          <p:nvPr/>
        </p:nvSpPr>
        <p:spPr>
          <a:xfrm>
            <a:off x="292273" y="332727"/>
            <a:ext cx="114613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2-3. </a:t>
            </a:r>
            <a:r>
              <a:rPr lang="ko-KR" altLang="en-US" sz="2800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기능소개</a:t>
            </a:r>
            <a:r>
              <a:rPr lang="en-US" altLang="ko-KR" sz="2800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_</a:t>
            </a:r>
            <a:r>
              <a:rPr lang="en-US" altLang="ko-KR" sz="2000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SEN-TEST</a:t>
            </a:r>
            <a:r>
              <a:rPr lang="en-US" altLang="ko-KR" sz="2800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 </a:t>
            </a:r>
            <a:endParaRPr lang="ko-KR" altLang="en-US" sz="2000" dirty="0">
              <a:latin typeface="청소년서체" panose="02020603020101020101" pitchFamily="18" charset="-127"/>
              <a:ea typeface="청소년서체" panose="02020603020101020101" pitchFamily="18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324BD44B-B64A-E559-3C15-069DDE614F4A}"/>
              </a:ext>
            </a:extLst>
          </p:cNvPr>
          <p:cNvGrpSpPr/>
          <p:nvPr/>
        </p:nvGrpSpPr>
        <p:grpSpPr>
          <a:xfrm>
            <a:off x="292273" y="225470"/>
            <a:ext cx="11607454" cy="6407062"/>
            <a:chOff x="292273" y="225470"/>
            <a:chExt cx="11607454" cy="6407062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BD2032D5-61F3-D36C-9B8F-9A8822787DCD}"/>
                </a:ext>
              </a:extLst>
            </p:cNvPr>
            <p:cNvSpPr/>
            <p:nvPr/>
          </p:nvSpPr>
          <p:spPr>
            <a:xfrm>
              <a:off x="292273" y="225470"/>
              <a:ext cx="11607454" cy="6407062"/>
            </a:xfrm>
            <a:prstGeom prst="rect">
              <a:avLst/>
            </a:prstGeom>
            <a:noFill/>
            <a:ln w="762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B50C939F-C448-2335-A27F-EB8102467814}"/>
                </a:ext>
              </a:extLst>
            </p:cNvPr>
            <p:cNvCxnSpPr>
              <a:cxnSpLocks/>
            </p:cNvCxnSpPr>
            <p:nvPr/>
          </p:nvCxnSpPr>
          <p:spPr>
            <a:xfrm>
              <a:off x="292273" y="963204"/>
              <a:ext cx="11607454" cy="0"/>
            </a:xfrm>
            <a:prstGeom prst="line">
              <a:avLst/>
            </a:prstGeom>
            <a:ln w="76200"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32DF24CA-CE65-F431-A6E8-C5D844742B7A}"/>
              </a:ext>
            </a:extLst>
          </p:cNvPr>
          <p:cNvGrpSpPr/>
          <p:nvPr/>
        </p:nvGrpSpPr>
        <p:grpSpPr>
          <a:xfrm>
            <a:off x="496881" y="1090661"/>
            <a:ext cx="2552409" cy="5199899"/>
            <a:chOff x="844841" y="1070462"/>
            <a:chExt cx="2552409" cy="5199899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14EB8645-E1BF-3385-507C-3D83E312AD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927" t="8534" r="1582" b="25066"/>
            <a:stretch/>
          </p:blipFill>
          <p:spPr>
            <a:xfrm>
              <a:off x="844841" y="1070462"/>
              <a:ext cx="2552409" cy="1941243"/>
            </a:xfrm>
            <a:prstGeom prst="rect">
              <a:avLst/>
            </a:prstGeom>
            <a:ln>
              <a:solidFill>
                <a:schemeClr val="accent5"/>
              </a:solidFill>
            </a:ln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66B961E9-6F10-5DD1-FD8E-9D3CF5806D6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9944" t="14045" r="11501" b="31467"/>
            <a:stretch/>
          </p:blipFill>
          <p:spPr>
            <a:xfrm>
              <a:off x="844841" y="2999990"/>
              <a:ext cx="2552409" cy="1936399"/>
            </a:xfrm>
            <a:prstGeom prst="rect">
              <a:avLst/>
            </a:prstGeom>
            <a:ln>
              <a:solidFill>
                <a:schemeClr val="accent5"/>
              </a:solidFill>
            </a:ln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580C2C9B-53E9-22DC-D1ED-B3D1226B0F5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1303" t="14756" r="12764" b="48962"/>
            <a:stretch/>
          </p:blipFill>
          <p:spPr>
            <a:xfrm>
              <a:off x="844841" y="4936389"/>
              <a:ext cx="2552409" cy="1333972"/>
            </a:xfrm>
            <a:prstGeom prst="rect">
              <a:avLst/>
            </a:prstGeom>
            <a:ln>
              <a:solidFill>
                <a:schemeClr val="accent5"/>
              </a:solidFill>
            </a:ln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A7F35FCE-6276-E539-3D6C-0BDADFC6B27A}"/>
              </a:ext>
            </a:extLst>
          </p:cNvPr>
          <p:cNvSpPr txBox="1"/>
          <p:nvPr/>
        </p:nvSpPr>
        <p:spPr>
          <a:xfrm>
            <a:off x="6607945" y="1375138"/>
            <a:ext cx="1723421" cy="276999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600">
                <a:latin typeface="청소년서체" panose="02020603020101020101" pitchFamily="18" charset="-127"/>
                <a:ea typeface="청소년서체" panose="02020603020101020101" pitchFamily="18" charset="-127"/>
              </a:defRPr>
            </a:lvl1pPr>
          </a:lstStyle>
          <a:p>
            <a:r>
              <a:rPr lang="en-US" altLang="ko-KR" sz="1200" dirty="0"/>
              <a:t>1. SEN-TEST </a:t>
            </a:r>
            <a:r>
              <a:rPr lang="ko-KR" altLang="en-US" sz="1200" dirty="0"/>
              <a:t>시험 공지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551AC7D-6C0B-16DB-F9A4-D56E97CB2ED7}"/>
              </a:ext>
            </a:extLst>
          </p:cNvPr>
          <p:cNvSpPr txBox="1"/>
          <p:nvPr/>
        </p:nvSpPr>
        <p:spPr>
          <a:xfrm>
            <a:off x="7729137" y="2997287"/>
            <a:ext cx="2348313" cy="461665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600">
                <a:latin typeface="청소년서체" panose="02020603020101020101" pitchFamily="18" charset="-127"/>
                <a:ea typeface="청소년서체" panose="02020603020101020101" pitchFamily="18" charset="-127"/>
              </a:defRPr>
            </a:lvl1pPr>
          </a:lstStyle>
          <a:p>
            <a:r>
              <a:rPr lang="en-US" altLang="ko-KR" sz="1200" dirty="0"/>
              <a:t>2. </a:t>
            </a:r>
            <a:r>
              <a:rPr lang="ko-KR" altLang="en-US" sz="1200" dirty="0"/>
              <a:t>시험 일정 및 </a:t>
            </a:r>
            <a:r>
              <a:rPr lang="en-US" altLang="ko-KR" sz="1200" dirty="0"/>
              <a:t>‘</a:t>
            </a:r>
            <a:r>
              <a:rPr lang="ko-KR" altLang="en-US" sz="1200" dirty="0" err="1"/>
              <a:t>예약가기</a:t>
            </a:r>
            <a:r>
              <a:rPr lang="en-US" altLang="ko-KR" sz="1200" dirty="0"/>
              <a:t>’ </a:t>
            </a:r>
          </a:p>
          <a:p>
            <a:r>
              <a:rPr lang="ko-KR" altLang="en-US" sz="1200" dirty="0"/>
              <a:t>클릭 시 예약홈페이지 링크 삽입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848218D-7C60-88D2-6542-DD6C48DCE01E}"/>
              </a:ext>
            </a:extLst>
          </p:cNvPr>
          <p:cNvSpPr txBox="1"/>
          <p:nvPr/>
        </p:nvSpPr>
        <p:spPr>
          <a:xfrm>
            <a:off x="9749294" y="4724497"/>
            <a:ext cx="2053139" cy="276999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600">
                <a:latin typeface="청소년서체" panose="02020603020101020101" pitchFamily="18" charset="-127"/>
                <a:ea typeface="청소년서체" panose="02020603020101020101" pitchFamily="18" charset="-127"/>
              </a:defRPr>
            </a:lvl1pPr>
          </a:lstStyle>
          <a:p>
            <a:r>
              <a:rPr lang="en-US" altLang="ko-KR" sz="1200" dirty="0"/>
              <a:t>3. </a:t>
            </a:r>
            <a:r>
              <a:rPr lang="ko-KR" altLang="en-US" sz="1200" dirty="0"/>
              <a:t>각 교수님들의 성향 및 후기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B08E6102-ADB9-D80E-B7AC-E9201A06D9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27" t="8534" r="1582" b="25066"/>
          <a:stretch/>
        </p:blipFill>
        <p:spPr>
          <a:xfrm>
            <a:off x="3489866" y="1368019"/>
            <a:ext cx="2996561" cy="2279044"/>
          </a:xfrm>
          <a:prstGeom prst="rect">
            <a:avLst/>
          </a:prstGeom>
          <a:ln>
            <a:solidFill>
              <a:schemeClr val="accent5"/>
            </a:solidFill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EDBD2AD-08A0-6CBB-DAB7-29F74A334681}"/>
              </a:ext>
            </a:extLst>
          </p:cNvPr>
          <p:cNvSpPr txBox="1"/>
          <p:nvPr/>
        </p:nvSpPr>
        <p:spPr>
          <a:xfrm>
            <a:off x="1358340" y="6316829"/>
            <a:ext cx="829489" cy="246221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600">
                <a:latin typeface="청소년서체" panose="02020603020101020101" pitchFamily="18" charset="-127"/>
                <a:ea typeface="청소년서체" panose="02020603020101020101" pitchFamily="18" charset="-127"/>
              </a:defRPr>
            </a:lvl1pPr>
          </a:lstStyle>
          <a:p>
            <a:r>
              <a:rPr lang="ko-KR" altLang="en-US" sz="1000" dirty="0"/>
              <a:t>전체 페이지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69C8A32F-F63C-F877-BEB4-6079221784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944" t="14045" r="11501" b="31467"/>
          <a:stretch/>
        </p:blipFill>
        <p:spPr>
          <a:xfrm>
            <a:off x="4593973" y="2984765"/>
            <a:ext cx="3004054" cy="2279042"/>
          </a:xfrm>
          <a:prstGeom prst="rect">
            <a:avLst/>
          </a:prstGeom>
          <a:ln>
            <a:solidFill>
              <a:schemeClr val="accent5"/>
            </a:solidFill>
          </a:ln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29C0BCF7-2E53-3294-71BB-60494E4CC08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303" t="14756" r="12764" b="48962"/>
          <a:stretch/>
        </p:blipFill>
        <p:spPr>
          <a:xfrm>
            <a:off x="6406108" y="4732002"/>
            <a:ext cx="3245892" cy="1696409"/>
          </a:xfrm>
          <a:prstGeom prst="rect">
            <a:avLst/>
          </a:prstGeom>
          <a:ln>
            <a:solidFill>
              <a:schemeClr val="accent5"/>
            </a:solidFill>
          </a:ln>
        </p:spPr>
      </p:pic>
    </p:spTree>
    <p:extLst>
      <p:ext uri="{BB962C8B-B14F-4D97-AF65-F5344CB8AC3E}">
        <p14:creationId xmlns:p14="http://schemas.microsoft.com/office/powerpoint/2010/main" val="39011788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245276FB-D0FA-CA60-EFE7-4C6D348B9A13}"/>
              </a:ext>
            </a:extLst>
          </p:cNvPr>
          <p:cNvGrpSpPr/>
          <p:nvPr/>
        </p:nvGrpSpPr>
        <p:grpSpPr>
          <a:xfrm>
            <a:off x="292273" y="225470"/>
            <a:ext cx="11607454" cy="6407062"/>
            <a:chOff x="292273" y="225470"/>
            <a:chExt cx="11607454" cy="6407062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FFA35631-4D6D-40DE-A72D-C81758986E94}"/>
                </a:ext>
              </a:extLst>
            </p:cNvPr>
            <p:cNvSpPr/>
            <p:nvPr/>
          </p:nvSpPr>
          <p:spPr>
            <a:xfrm>
              <a:off x="292273" y="225470"/>
              <a:ext cx="11607454" cy="6407062"/>
            </a:xfrm>
            <a:prstGeom prst="rect">
              <a:avLst/>
            </a:prstGeom>
            <a:noFill/>
            <a:ln w="762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BB7DAFD9-7FE4-76FE-B42D-78EAAA077CF5}"/>
                </a:ext>
              </a:extLst>
            </p:cNvPr>
            <p:cNvCxnSpPr>
              <a:cxnSpLocks/>
            </p:cNvCxnSpPr>
            <p:nvPr/>
          </p:nvCxnSpPr>
          <p:spPr>
            <a:xfrm>
              <a:off x="292273" y="963204"/>
              <a:ext cx="11607454" cy="0"/>
            </a:xfrm>
            <a:prstGeom prst="line">
              <a:avLst/>
            </a:prstGeom>
            <a:ln w="76200"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07515C44-D0D3-6742-BD7F-D5833E6D97DD}"/>
              </a:ext>
            </a:extLst>
          </p:cNvPr>
          <p:cNvSpPr txBox="1"/>
          <p:nvPr/>
        </p:nvSpPr>
        <p:spPr>
          <a:xfrm>
            <a:off x="292273" y="332727"/>
            <a:ext cx="114613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2-3. </a:t>
            </a:r>
            <a:r>
              <a:rPr lang="ko-KR" altLang="en-US" sz="2800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기능소개</a:t>
            </a:r>
            <a:r>
              <a:rPr lang="en-US" altLang="ko-KR" sz="2800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_</a:t>
            </a:r>
            <a:r>
              <a:rPr lang="ko-KR" altLang="en-US" sz="2000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학사공지</a:t>
            </a:r>
            <a:r>
              <a:rPr lang="en-US" altLang="ko-KR" sz="2800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 </a:t>
            </a:r>
            <a:endParaRPr lang="ko-KR" altLang="en-US" sz="2000" dirty="0">
              <a:latin typeface="청소년서체" panose="02020603020101020101" pitchFamily="18" charset="-127"/>
              <a:ea typeface="청소년서체" panose="02020603020101020101" pitchFamily="18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FBDDD43-7472-5D0B-0D12-AEEE4915AD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038" r="1667"/>
          <a:stretch/>
        </p:blipFill>
        <p:spPr>
          <a:xfrm>
            <a:off x="455899" y="1472088"/>
            <a:ext cx="4323741" cy="442270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F510EB3-331E-886F-75D0-AC8AE1F3BE38}"/>
              </a:ext>
            </a:extLst>
          </p:cNvPr>
          <p:cNvSpPr txBox="1"/>
          <p:nvPr/>
        </p:nvSpPr>
        <p:spPr>
          <a:xfrm>
            <a:off x="983745" y="6067347"/>
            <a:ext cx="3198111" cy="276999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600">
                <a:latin typeface="청소년서체" panose="02020603020101020101" pitchFamily="18" charset="-127"/>
                <a:ea typeface="청소년서체" panose="02020603020101020101" pitchFamily="18" charset="-127"/>
              </a:defRPr>
            </a:lvl1pPr>
          </a:lstStyle>
          <a:p>
            <a:r>
              <a:rPr lang="en-US" altLang="ko-KR" sz="1200" dirty="0"/>
              <a:t>1. </a:t>
            </a:r>
            <a:r>
              <a:rPr lang="ko-KR" altLang="en-US" sz="1200" dirty="0" err="1"/>
              <a:t>중원대</a:t>
            </a:r>
            <a:r>
              <a:rPr lang="ko-KR" altLang="en-US" sz="1200" dirty="0"/>
              <a:t> 학사일정</a:t>
            </a:r>
            <a:r>
              <a:rPr lang="en-US" altLang="ko-KR" sz="1200" dirty="0"/>
              <a:t>(23</a:t>
            </a:r>
            <a:r>
              <a:rPr lang="ko-KR" altLang="en-US" sz="1200" dirty="0"/>
              <a:t>년 </a:t>
            </a:r>
            <a:r>
              <a:rPr lang="en-US" altLang="ko-KR" sz="1200" dirty="0"/>
              <a:t>2</a:t>
            </a:r>
            <a:r>
              <a:rPr lang="ko-KR" altLang="en-US" sz="1200" dirty="0"/>
              <a:t>월까지</a:t>
            </a:r>
            <a:r>
              <a:rPr lang="en-US" altLang="ko-KR" sz="1200" dirty="0"/>
              <a:t>) </a:t>
            </a:r>
            <a:r>
              <a:rPr lang="ko-KR" altLang="en-US" sz="1200" dirty="0"/>
              <a:t>캘린더 구현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B1320F4-0084-1C30-092C-1C374CB6F78D}"/>
              </a:ext>
            </a:extLst>
          </p:cNvPr>
          <p:cNvSpPr txBox="1"/>
          <p:nvPr/>
        </p:nvSpPr>
        <p:spPr>
          <a:xfrm>
            <a:off x="7102546" y="6067346"/>
            <a:ext cx="2828485" cy="276999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600">
                <a:latin typeface="청소년서체" panose="02020603020101020101" pitchFamily="18" charset="-127"/>
                <a:ea typeface="청소년서체" panose="02020603020101020101" pitchFamily="18" charset="-127"/>
              </a:defRPr>
            </a:lvl1pPr>
          </a:lstStyle>
          <a:p>
            <a:r>
              <a:rPr lang="en-US" altLang="ko-KR" sz="1200" dirty="0"/>
              <a:t>2. </a:t>
            </a:r>
            <a:r>
              <a:rPr lang="ko-KR" altLang="en-US" sz="1200" dirty="0"/>
              <a:t>많은 학우분들이 찾는 학교 연락망 제공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4CF9EB27-1CDA-35FE-C65E-6A655B4638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81" t="14045" r="6736"/>
          <a:stretch/>
        </p:blipFill>
        <p:spPr>
          <a:xfrm>
            <a:off x="6601968" y="1472087"/>
            <a:ext cx="4143741" cy="4422707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3773947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AAF27108-2B0A-5073-81A7-8B120A63EA3B}"/>
              </a:ext>
            </a:extLst>
          </p:cNvPr>
          <p:cNvGrpSpPr/>
          <p:nvPr/>
        </p:nvGrpSpPr>
        <p:grpSpPr>
          <a:xfrm>
            <a:off x="292273" y="225470"/>
            <a:ext cx="11607454" cy="6407062"/>
            <a:chOff x="292273" y="225470"/>
            <a:chExt cx="11607454" cy="6407062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B46D3E46-04B7-0CD7-24A6-07FA7DB589FE}"/>
                </a:ext>
              </a:extLst>
            </p:cNvPr>
            <p:cNvSpPr/>
            <p:nvPr/>
          </p:nvSpPr>
          <p:spPr>
            <a:xfrm>
              <a:off x="292273" y="225470"/>
              <a:ext cx="11607454" cy="6407062"/>
            </a:xfrm>
            <a:prstGeom prst="rect">
              <a:avLst/>
            </a:prstGeom>
            <a:noFill/>
            <a:ln w="762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F4F782BE-65A9-ADC8-BED4-2E4DD7CA410A}"/>
                </a:ext>
              </a:extLst>
            </p:cNvPr>
            <p:cNvCxnSpPr>
              <a:cxnSpLocks/>
            </p:cNvCxnSpPr>
            <p:nvPr/>
          </p:nvCxnSpPr>
          <p:spPr>
            <a:xfrm>
              <a:off x="292273" y="963204"/>
              <a:ext cx="11607454" cy="0"/>
            </a:xfrm>
            <a:prstGeom prst="line">
              <a:avLst/>
            </a:prstGeom>
            <a:ln w="76200"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04951131-58C0-2B15-BFBB-4CE7D504C953}"/>
              </a:ext>
            </a:extLst>
          </p:cNvPr>
          <p:cNvSpPr txBox="1"/>
          <p:nvPr/>
        </p:nvSpPr>
        <p:spPr>
          <a:xfrm>
            <a:off x="292273" y="332727"/>
            <a:ext cx="114613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2-3. </a:t>
            </a:r>
            <a:r>
              <a:rPr lang="ko-KR" altLang="en-US" sz="2800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기능소개</a:t>
            </a:r>
            <a:r>
              <a:rPr lang="en-US" altLang="ko-KR" sz="2800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_</a:t>
            </a:r>
            <a:r>
              <a:rPr lang="ko-KR" altLang="en-US" sz="2000" dirty="0" err="1">
                <a:latin typeface="청소년서체" panose="02020603020101020101" pitchFamily="18" charset="-127"/>
                <a:ea typeface="청소년서체" panose="02020603020101020101" pitchFamily="18" charset="-127"/>
              </a:rPr>
              <a:t>학교생활팁</a:t>
            </a:r>
            <a:r>
              <a:rPr lang="en-US" altLang="ko-KR" sz="2000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_</a:t>
            </a:r>
            <a:r>
              <a:rPr lang="ko-KR" altLang="en-US" sz="2000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버스정보</a:t>
            </a:r>
            <a:r>
              <a:rPr lang="en-US" altLang="ko-KR" sz="2800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 </a:t>
            </a:r>
            <a:endParaRPr lang="ko-KR" altLang="en-US" sz="2000" dirty="0">
              <a:latin typeface="청소년서체" panose="02020603020101020101" pitchFamily="18" charset="-127"/>
              <a:ea typeface="청소년서체" panose="02020603020101020101" pitchFamily="18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091FAD0-A733-5F0E-0172-8852A9C57A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321" r="1279"/>
          <a:stretch/>
        </p:blipFill>
        <p:spPr>
          <a:xfrm>
            <a:off x="478972" y="1265036"/>
            <a:ext cx="3628014" cy="36851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EE811C5-F4A4-5F2B-D5F6-34E9368F9013}"/>
              </a:ext>
            </a:extLst>
          </p:cNvPr>
          <p:cNvSpPr txBox="1"/>
          <p:nvPr/>
        </p:nvSpPr>
        <p:spPr>
          <a:xfrm>
            <a:off x="1121056" y="5113467"/>
            <a:ext cx="2343846" cy="276999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600">
                <a:latin typeface="청소년서체" panose="02020603020101020101" pitchFamily="18" charset="-127"/>
                <a:ea typeface="청소년서체" panose="02020603020101020101" pitchFamily="18" charset="-127"/>
              </a:defRPr>
            </a:lvl1pPr>
          </a:lstStyle>
          <a:p>
            <a:r>
              <a:rPr lang="en-US" altLang="ko-KR" sz="1200" dirty="0"/>
              <a:t>1. </a:t>
            </a:r>
            <a:r>
              <a:rPr lang="ko-KR" altLang="en-US" sz="1200" dirty="0"/>
              <a:t>셔틀버스 시간표 및 정류장 안내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2EBDEB5-6407-4B66-3FC1-F03C4BDC6F98}"/>
              </a:ext>
            </a:extLst>
          </p:cNvPr>
          <p:cNvSpPr txBox="1"/>
          <p:nvPr/>
        </p:nvSpPr>
        <p:spPr>
          <a:xfrm>
            <a:off x="6217576" y="5852111"/>
            <a:ext cx="2343846" cy="461665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600">
                <a:latin typeface="청소년서체" panose="02020603020101020101" pitchFamily="18" charset="-127"/>
                <a:ea typeface="청소년서체" panose="02020603020101020101" pitchFamily="18" charset="-127"/>
              </a:defRPr>
            </a:lvl1pPr>
          </a:lstStyle>
          <a:p>
            <a:r>
              <a:rPr lang="en-US" altLang="ko-KR" sz="1200" dirty="0"/>
              <a:t>2. </a:t>
            </a:r>
            <a:r>
              <a:rPr lang="ko-KR" altLang="en-US" sz="1200" dirty="0"/>
              <a:t>통학버스 </a:t>
            </a:r>
            <a:r>
              <a:rPr lang="en-US" altLang="ko-KR" sz="1200" dirty="0"/>
              <a:t>‘</a:t>
            </a:r>
            <a:r>
              <a:rPr lang="ko-KR" altLang="en-US" sz="1200" dirty="0"/>
              <a:t>예약하기</a:t>
            </a:r>
            <a:r>
              <a:rPr lang="en-US" altLang="ko-KR" sz="1200" dirty="0"/>
              <a:t>’ </a:t>
            </a:r>
            <a:r>
              <a:rPr lang="ko-KR" altLang="en-US" sz="1200" dirty="0"/>
              <a:t>버튼 클릭 시 통학버스 예약페이지 바로가기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2ABDFF23-2463-A605-E503-DF56C2E0935A}"/>
              </a:ext>
            </a:extLst>
          </p:cNvPr>
          <p:cNvGrpSpPr/>
          <p:nvPr/>
        </p:nvGrpSpPr>
        <p:grpSpPr>
          <a:xfrm>
            <a:off x="4678180" y="1255022"/>
            <a:ext cx="4163675" cy="2894453"/>
            <a:chOff x="4526926" y="1160446"/>
            <a:chExt cx="4163675" cy="2894453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E4364C40-70DB-DFD8-D7D2-ABA92F1E18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0092" t="21654" r="11255" b="28356"/>
            <a:stretch/>
          </p:blipFill>
          <p:spPr>
            <a:xfrm>
              <a:off x="4526926" y="1160446"/>
              <a:ext cx="4163675" cy="2894453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703A6D8F-B53D-4FBD-9298-E730B6906E8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6928" y="3746402"/>
              <a:ext cx="254957" cy="254957"/>
            </a:xfrm>
            <a:prstGeom prst="rect">
              <a:avLst/>
            </a:prstGeom>
          </p:spPr>
        </p:pic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DD0CBE8A-0E8D-7D9D-74F3-648B90A9283F}"/>
              </a:ext>
            </a:extLst>
          </p:cNvPr>
          <p:cNvGrpSpPr/>
          <p:nvPr/>
        </p:nvGrpSpPr>
        <p:grpSpPr>
          <a:xfrm>
            <a:off x="7112500" y="3188491"/>
            <a:ext cx="4641136" cy="2505602"/>
            <a:chOff x="7112500" y="3023901"/>
            <a:chExt cx="4641136" cy="2505602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BAE44087-85F2-6A4F-A9D1-7AEA4392A6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9524" r="72" b="41153"/>
            <a:stretch/>
          </p:blipFill>
          <p:spPr>
            <a:xfrm>
              <a:off x="7112500" y="3023901"/>
              <a:ext cx="4641136" cy="2505602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83EF3339-486C-7EC7-C9ED-9D8BC8639D9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12500" y="5252504"/>
              <a:ext cx="276999" cy="276999"/>
            </a:xfrm>
            <a:prstGeom prst="rect">
              <a:avLst/>
            </a:prstGeom>
          </p:spPr>
        </p:pic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DB7E1085-BE1F-C063-9AB8-AB8BAF8148A2}"/>
              </a:ext>
            </a:extLst>
          </p:cNvPr>
          <p:cNvGrpSpPr/>
          <p:nvPr/>
        </p:nvGrpSpPr>
        <p:grpSpPr>
          <a:xfrm>
            <a:off x="6446789" y="3235441"/>
            <a:ext cx="626456" cy="2616670"/>
            <a:chOff x="6446789" y="3235441"/>
            <a:chExt cx="626456" cy="2616670"/>
          </a:xfrm>
        </p:grpSpPr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3B67CFA7-27F0-8CD8-8ED0-B115376679AD}"/>
                </a:ext>
              </a:extLst>
            </p:cNvPr>
            <p:cNvSpPr/>
            <p:nvPr/>
          </p:nvSpPr>
          <p:spPr>
            <a:xfrm rot="5400000">
              <a:off x="6608294" y="3073936"/>
              <a:ext cx="303446" cy="626456"/>
            </a:xfrm>
            <a:prstGeom prst="round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1C358059-DB5A-BC03-6D4C-67C6A27ED2EB}"/>
                </a:ext>
              </a:extLst>
            </p:cNvPr>
            <p:cNvCxnSpPr>
              <a:cxnSpLocks/>
            </p:cNvCxnSpPr>
            <p:nvPr/>
          </p:nvCxnSpPr>
          <p:spPr>
            <a:xfrm>
              <a:off x="6690460" y="3538887"/>
              <a:ext cx="0" cy="2313224"/>
            </a:xfrm>
            <a:prstGeom prst="line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17246606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AAF27108-2B0A-5073-81A7-8B120A63EA3B}"/>
              </a:ext>
            </a:extLst>
          </p:cNvPr>
          <p:cNvGrpSpPr/>
          <p:nvPr/>
        </p:nvGrpSpPr>
        <p:grpSpPr>
          <a:xfrm>
            <a:off x="292273" y="225470"/>
            <a:ext cx="11607454" cy="6407062"/>
            <a:chOff x="292273" y="225470"/>
            <a:chExt cx="11607454" cy="6407062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B46D3E46-04B7-0CD7-24A6-07FA7DB589FE}"/>
                </a:ext>
              </a:extLst>
            </p:cNvPr>
            <p:cNvSpPr/>
            <p:nvPr/>
          </p:nvSpPr>
          <p:spPr>
            <a:xfrm>
              <a:off x="292273" y="225470"/>
              <a:ext cx="11607454" cy="6407062"/>
            </a:xfrm>
            <a:prstGeom prst="rect">
              <a:avLst/>
            </a:prstGeom>
            <a:noFill/>
            <a:ln w="762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F4F782BE-65A9-ADC8-BED4-2E4DD7CA410A}"/>
                </a:ext>
              </a:extLst>
            </p:cNvPr>
            <p:cNvCxnSpPr>
              <a:cxnSpLocks/>
            </p:cNvCxnSpPr>
            <p:nvPr/>
          </p:nvCxnSpPr>
          <p:spPr>
            <a:xfrm>
              <a:off x="292273" y="963204"/>
              <a:ext cx="11607454" cy="0"/>
            </a:xfrm>
            <a:prstGeom prst="line">
              <a:avLst/>
            </a:prstGeom>
            <a:ln w="76200"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04951131-58C0-2B15-BFBB-4CE7D504C953}"/>
              </a:ext>
            </a:extLst>
          </p:cNvPr>
          <p:cNvSpPr txBox="1"/>
          <p:nvPr/>
        </p:nvSpPr>
        <p:spPr>
          <a:xfrm>
            <a:off x="292273" y="332727"/>
            <a:ext cx="114613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2-3. </a:t>
            </a:r>
            <a:r>
              <a:rPr lang="ko-KR" altLang="en-US" sz="2800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기능소개</a:t>
            </a:r>
            <a:r>
              <a:rPr lang="en-US" altLang="ko-KR" sz="2800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_</a:t>
            </a:r>
            <a:r>
              <a:rPr lang="ko-KR" altLang="en-US" sz="2000" dirty="0" err="1">
                <a:latin typeface="청소년서체" panose="02020603020101020101" pitchFamily="18" charset="-127"/>
                <a:ea typeface="청소년서체" panose="02020603020101020101" pitchFamily="18" charset="-127"/>
              </a:rPr>
              <a:t>학교생활팁</a:t>
            </a:r>
            <a:r>
              <a:rPr lang="en-US" altLang="ko-KR" sz="2000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_</a:t>
            </a:r>
            <a:r>
              <a:rPr lang="ko-KR" altLang="en-US" sz="2000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버스정보</a:t>
            </a:r>
            <a:r>
              <a:rPr lang="en-US" altLang="ko-KR" sz="2800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 </a:t>
            </a:r>
            <a:endParaRPr lang="ko-KR" altLang="en-US" sz="2000" dirty="0">
              <a:latin typeface="청소년서체" panose="02020603020101020101" pitchFamily="18" charset="-127"/>
              <a:ea typeface="청소년서체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8489FD7-1B4E-8FCA-A53F-039843F901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042" t="16445" r="11013" b="4088"/>
          <a:stretch/>
        </p:blipFill>
        <p:spPr>
          <a:xfrm>
            <a:off x="633984" y="1284452"/>
            <a:ext cx="3895643" cy="428909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BF79792-352B-91D9-EC8B-E825138F5864}"/>
              </a:ext>
            </a:extLst>
          </p:cNvPr>
          <p:cNvSpPr txBox="1"/>
          <p:nvPr/>
        </p:nvSpPr>
        <p:spPr>
          <a:xfrm>
            <a:off x="6644639" y="1893451"/>
            <a:ext cx="3895643" cy="276999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600">
                <a:latin typeface="청소년서체" panose="02020603020101020101" pitchFamily="18" charset="-127"/>
                <a:ea typeface="청소년서체" panose="02020603020101020101" pitchFamily="18" charset="-127"/>
              </a:defRPr>
            </a:lvl1pPr>
          </a:lstStyle>
          <a:p>
            <a:r>
              <a:rPr lang="en-US" altLang="ko-KR" sz="1200" dirty="0"/>
              <a:t>3.</a:t>
            </a:r>
            <a:r>
              <a:rPr lang="ko-KR" altLang="en-US" sz="1200" dirty="0"/>
              <a:t> 각 지역 버스 정류장을 </a:t>
            </a:r>
            <a:r>
              <a:rPr lang="ko-KR" altLang="en-US" sz="1200" dirty="0" err="1"/>
              <a:t>카카오맵</a:t>
            </a:r>
            <a:r>
              <a:rPr lang="ko-KR" altLang="en-US" sz="1200" dirty="0"/>
              <a:t> </a:t>
            </a:r>
            <a:r>
              <a:rPr lang="en-US" altLang="ko-KR" sz="1200" dirty="0" err="1"/>
              <a:t>api</a:t>
            </a:r>
            <a:r>
              <a:rPr lang="ko-KR" altLang="en-US" sz="1200" dirty="0" err="1"/>
              <a:t>를</a:t>
            </a:r>
            <a:r>
              <a:rPr lang="ko-KR" altLang="en-US" sz="1200" dirty="0"/>
              <a:t> 사용하여 구현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B88CA8E5-8476-23DB-0924-67820BE2322C}"/>
              </a:ext>
            </a:extLst>
          </p:cNvPr>
          <p:cNvGrpSpPr/>
          <p:nvPr/>
        </p:nvGrpSpPr>
        <p:grpSpPr>
          <a:xfrm>
            <a:off x="701040" y="2031951"/>
            <a:ext cx="5943599" cy="1479345"/>
            <a:chOff x="1341120" y="2755418"/>
            <a:chExt cx="5460749" cy="1725142"/>
          </a:xfrm>
        </p:grpSpPr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311B9ADB-6CB9-783D-8281-7519976F4120}"/>
                </a:ext>
              </a:extLst>
            </p:cNvPr>
            <p:cNvSpPr/>
            <p:nvPr/>
          </p:nvSpPr>
          <p:spPr>
            <a:xfrm>
              <a:off x="1341120" y="2938272"/>
              <a:ext cx="3511296" cy="1542288"/>
            </a:xfrm>
            <a:prstGeom prst="round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F3432921-2730-D2E7-C857-8C43F13A465E}"/>
                </a:ext>
              </a:extLst>
            </p:cNvPr>
            <p:cNvCxnSpPr>
              <a:cxnSpLocks/>
              <a:endCxn id="17" idx="1"/>
            </p:cNvCxnSpPr>
            <p:nvPr/>
          </p:nvCxnSpPr>
          <p:spPr>
            <a:xfrm flipV="1">
              <a:off x="4852417" y="2755418"/>
              <a:ext cx="1949452" cy="1170406"/>
            </a:xfrm>
            <a:prstGeom prst="line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486A5A4B-9507-57CB-9A47-9278FC0CC0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0623" y="3636622"/>
            <a:ext cx="6665815" cy="152973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9502386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C0B5376E-B2AF-158C-887F-1E0B323EAD60}"/>
              </a:ext>
            </a:extLst>
          </p:cNvPr>
          <p:cNvGrpSpPr/>
          <p:nvPr/>
        </p:nvGrpSpPr>
        <p:grpSpPr>
          <a:xfrm>
            <a:off x="292273" y="225470"/>
            <a:ext cx="11607454" cy="6407062"/>
            <a:chOff x="292273" y="225470"/>
            <a:chExt cx="11607454" cy="6407062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BDAD1FC7-019C-0B2D-3FC2-BD5C36A8266F}"/>
                </a:ext>
              </a:extLst>
            </p:cNvPr>
            <p:cNvSpPr/>
            <p:nvPr/>
          </p:nvSpPr>
          <p:spPr>
            <a:xfrm>
              <a:off x="292273" y="225470"/>
              <a:ext cx="11607454" cy="6407062"/>
            </a:xfrm>
            <a:prstGeom prst="rect">
              <a:avLst/>
            </a:prstGeom>
            <a:noFill/>
            <a:ln w="762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DC094DCE-8A90-35E5-55C2-3EC193976908}"/>
                </a:ext>
              </a:extLst>
            </p:cNvPr>
            <p:cNvCxnSpPr>
              <a:cxnSpLocks/>
            </p:cNvCxnSpPr>
            <p:nvPr/>
          </p:nvCxnSpPr>
          <p:spPr>
            <a:xfrm>
              <a:off x="292273" y="963204"/>
              <a:ext cx="11607454" cy="0"/>
            </a:xfrm>
            <a:prstGeom prst="line">
              <a:avLst/>
            </a:prstGeom>
            <a:ln w="76200"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8543981D-6077-0A41-526D-57975C2B93B3}"/>
              </a:ext>
            </a:extLst>
          </p:cNvPr>
          <p:cNvSpPr txBox="1"/>
          <p:nvPr/>
        </p:nvSpPr>
        <p:spPr>
          <a:xfrm>
            <a:off x="292273" y="332727"/>
            <a:ext cx="114613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2-3. </a:t>
            </a:r>
            <a:r>
              <a:rPr lang="ko-KR" altLang="en-US" sz="2800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기능소개</a:t>
            </a:r>
            <a:r>
              <a:rPr lang="en-US" altLang="ko-KR" sz="2800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_</a:t>
            </a:r>
            <a:r>
              <a:rPr lang="ko-KR" altLang="en-US" sz="2000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시설정보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C8ACEFB2-9784-942C-0C82-4A4FBB9BC3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584" r="1930" b="14032"/>
          <a:stretch/>
        </p:blipFill>
        <p:spPr>
          <a:xfrm>
            <a:off x="5522742" y="3696416"/>
            <a:ext cx="3041651" cy="262511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5481A660-C600-1719-D5A3-0460FA8B23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23" t="8415" r="1229" b="14975"/>
          <a:stretch/>
        </p:blipFill>
        <p:spPr>
          <a:xfrm>
            <a:off x="534741" y="1700939"/>
            <a:ext cx="4450367" cy="379233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EC4269E8-7D4A-50F4-7D81-37D787F4C16C}"/>
              </a:ext>
            </a:extLst>
          </p:cNvPr>
          <p:cNvGrpSpPr/>
          <p:nvPr/>
        </p:nvGrpSpPr>
        <p:grpSpPr>
          <a:xfrm>
            <a:off x="6090518" y="4585750"/>
            <a:ext cx="2933020" cy="1581294"/>
            <a:chOff x="2270583" y="2792218"/>
            <a:chExt cx="3961893" cy="1969260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1294D8E7-CE90-A8C9-4487-A94F5959E173}"/>
                </a:ext>
              </a:extLst>
            </p:cNvPr>
            <p:cNvSpPr/>
            <p:nvPr/>
          </p:nvSpPr>
          <p:spPr>
            <a:xfrm>
              <a:off x="2270583" y="2792218"/>
              <a:ext cx="2568853" cy="1559456"/>
            </a:xfrm>
            <a:prstGeom prst="round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9E397212-E940-D2D4-F71B-704060C99C27}"/>
                </a:ext>
              </a:extLst>
            </p:cNvPr>
            <p:cNvCxnSpPr>
              <a:cxnSpLocks/>
            </p:cNvCxnSpPr>
            <p:nvPr/>
          </p:nvCxnSpPr>
          <p:spPr>
            <a:xfrm>
              <a:off x="4839436" y="3571945"/>
              <a:ext cx="1393040" cy="1189533"/>
            </a:xfrm>
            <a:prstGeom prst="line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1CAECCE4-D8B3-2D0B-108D-C01DDC45E9DC}"/>
              </a:ext>
            </a:extLst>
          </p:cNvPr>
          <p:cNvGrpSpPr/>
          <p:nvPr/>
        </p:nvGrpSpPr>
        <p:grpSpPr>
          <a:xfrm flipH="1">
            <a:off x="2007556" y="1936811"/>
            <a:ext cx="3267410" cy="715991"/>
            <a:chOff x="678406" y="2792218"/>
            <a:chExt cx="4161030" cy="3191865"/>
          </a:xfrm>
        </p:grpSpPr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AAFC3B78-CA1E-5A5B-0CC0-22F218095911}"/>
                </a:ext>
              </a:extLst>
            </p:cNvPr>
            <p:cNvSpPr/>
            <p:nvPr/>
          </p:nvSpPr>
          <p:spPr>
            <a:xfrm>
              <a:off x="2270583" y="2792218"/>
              <a:ext cx="2568853" cy="1559456"/>
            </a:xfrm>
            <a:prstGeom prst="round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F26809B3-4AC7-04FB-CCD4-BCE8234968C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8406" y="3849005"/>
              <a:ext cx="1592177" cy="2135078"/>
            </a:xfrm>
            <a:prstGeom prst="line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79DFE3E8-873F-4990-5AAB-E0F1804E1D81}"/>
              </a:ext>
            </a:extLst>
          </p:cNvPr>
          <p:cNvSpPr txBox="1"/>
          <p:nvPr/>
        </p:nvSpPr>
        <p:spPr>
          <a:xfrm>
            <a:off x="5274966" y="2444578"/>
            <a:ext cx="3863855" cy="276999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600">
                <a:latin typeface="청소년서체" panose="02020603020101020101" pitchFamily="18" charset="-127"/>
                <a:ea typeface="청소년서체" panose="02020603020101020101" pitchFamily="18" charset="-127"/>
              </a:defRPr>
            </a:lvl1pPr>
          </a:lstStyle>
          <a:p>
            <a:r>
              <a:rPr lang="en-US" altLang="ko-KR" sz="1200" dirty="0"/>
              <a:t>1. </a:t>
            </a:r>
            <a:r>
              <a:rPr lang="ko-KR" altLang="en-US" sz="1200" dirty="0" err="1"/>
              <a:t>네비게이션바에서</a:t>
            </a:r>
            <a:r>
              <a:rPr lang="ko-KR" altLang="en-US" sz="1200" dirty="0"/>
              <a:t> 각 시설 정보로 바로 갈 수 있도록 구현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88B11D3-46FE-7CD3-27EF-5F5BA481A970}"/>
              </a:ext>
            </a:extLst>
          </p:cNvPr>
          <p:cNvSpPr txBox="1"/>
          <p:nvPr/>
        </p:nvSpPr>
        <p:spPr>
          <a:xfrm>
            <a:off x="9033997" y="6050411"/>
            <a:ext cx="2730675" cy="276999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600">
                <a:latin typeface="청소년서체" panose="02020603020101020101" pitchFamily="18" charset="-127"/>
                <a:ea typeface="청소년서체" panose="02020603020101020101" pitchFamily="18" charset="-127"/>
              </a:defRPr>
            </a:lvl1pPr>
          </a:lstStyle>
          <a:p>
            <a:r>
              <a:rPr lang="en-US" altLang="ko-KR" sz="1200" dirty="0"/>
              <a:t>2. </a:t>
            </a:r>
            <a:r>
              <a:rPr lang="ko-KR" altLang="en-US" sz="1200" dirty="0"/>
              <a:t>여러 사진들을 이미지 슬라이더로 구현</a:t>
            </a:r>
          </a:p>
        </p:txBody>
      </p: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80E2F092-AF16-23FF-689F-44ECEE02B60F}"/>
              </a:ext>
            </a:extLst>
          </p:cNvPr>
          <p:cNvCxnSpPr>
            <a:stCxn id="18" idx="2"/>
          </p:cNvCxnSpPr>
          <p:nvPr/>
        </p:nvCxnSpPr>
        <p:spPr>
          <a:xfrm rot="16200000" flipH="1">
            <a:off x="3804448" y="4448750"/>
            <a:ext cx="673770" cy="2762817"/>
          </a:xfrm>
          <a:prstGeom prst="bentConnector2">
            <a:avLst/>
          </a:prstGeom>
          <a:ln w="1270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60675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225EC6FC-7AFE-AE57-6033-108294F89242}"/>
              </a:ext>
            </a:extLst>
          </p:cNvPr>
          <p:cNvGrpSpPr/>
          <p:nvPr/>
        </p:nvGrpSpPr>
        <p:grpSpPr>
          <a:xfrm>
            <a:off x="292273" y="225470"/>
            <a:ext cx="11607454" cy="6407062"/>
            <a:chOff x="292273" y="225470"/>
            <a:chExt cx="11607454" cy="6407062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22397B51-0C1A-67B1-B9D9-8F38AAA3C17D}"/>
                </a:ext>
              </a:extLst>
            </p:cNvPr>
            <p:cNvSpPr/>
            <p:nvPr/>
          </p:nvSpPr>
          <p:spPr>
            <a:xfrm>
              <a:off x="292273" y="225470"/>
              <a:ext cx="11607454" cy="6407062"/>
            </a:xfrm>
            <a:prstGeom prst="rect">
              <a:avLst/>
            </a:prstGeom>
            <a:noFill/>
            <a:ln w="762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5129129A-1CE6-CA55-A146-E3383D32164A}"/>
                </a:ext>
              </a:extLst>
            </p:cNvPr>
            <p:cNvCxnSpPr>
              <a:cxnSpLocks/>
            </p:cNvCxnSpPr>
            <p:nvPr/>
          </p:nvCxnSpPr>
          <p:spPr>
            <a:xfrm>
              <a:off x="292273" y="963204"/>
              <a:ext cx="11607454" cy="0"/>
            </a:xfrm>
            <a:prstGeom prst="line">
              <a:avLst/>
            </a:prstGeom>
            <a:ln w="76200"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D5FE4291-E9BB-DC6D-0077-1D03C7F4DAEA}"/>
              </a:ext>
            </a:extLst>
          </p:cNvPr>
          <p:cNvSpPr txBox="1"/>
          <p:nvPr/>
        </p:nvSpPr>
        <p:spPr>
          <a:xfrm>
            <a:off x="292273" y="332727"/>
            <a:ext cx="114613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2-3. </a:t>
            </a:r>
            <a:r>
              <a:rPr lang="ko-KR" altLang="en-US" sz="2800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기능소개</a:t>
            </a:r>
            <a:r>
              <a:rPr lang="en-US" altLang="ko-KR" sz="2800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_</a:t>
            </a:r>
            <a:r>
              <a:rPr lang="ko-KR" altLang="en-US" sz="2000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장학정보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3CA323C-2F60-5F58-C192-758377F1D2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t="8288" r="2546"/>
          <a:stretch/>
        </p:blipFill>
        <p:spPr>
          <a:xfrm>
            <a:off x="689612" y="1593681"/>
            <a:ext cx="3461764" cy="357998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E34B931-DDAD-50E8-DF0F-16438B0C155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" t="73333" r="1951"/>
          <a:stretch/>
        </p:blipFill>
        <p:spPr>
          <a:xfrm>
            <a:off x="689612" y="5385582"/>
            <a:ext cx="3461764" cy="103503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5976B443-99AC-9126-C435-7FC031C17E95}"/>
              </a:ext>
            </a:extLst>
          </p:cNvPr>
          <p:cNvGrpSpPr/>
          <p:nvPr/>
        </p:nvGrpSpPr>
        <p:grpSpPr>
          <a:xfrm>
            <a:off x="975360" y="1700939"/>
            <a:ext cx="3761232" cy="3563379"/>
            <a:chOff x="1341120" y="2373403"/>
            <a:chExt cx="3379420" cy="2107157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9905F227-358E-7697-51C3-81E7D024B07C}"/>
                </a:ext>
              </a:extLst>
            </p:cNvPr>
            <p:cNvSpPr/>
            <p:nvPr/>
          </p:nvSpPr>
          <p:spPr>
            <a:xfrm>
              <a:off x="1341120" y="2892401"/>
              <a:ext cx="2537188" cy="1588159"/>
            </a:xfrm>
            <a:prstGeom prst="round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BA5C375B-CCF9-1B1F-4076-92310CD81FD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78308" y="2373403"/>
              <a:ext cx="842232" cy="1552420"/>
            </a:xfrm>
            <a:prstGeom prst="line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C98BDBCC-1D96-7A36-5C4D-03BEA18EBD3B}"/>
              </a:ext>
            </a:extLst>
          </p:cNvPr>
          <p:cNvSpPr txBox="1"/>
          <p:nvPr/>
        </p:nvSpPr>
        <p:spPr>
          <a:xfrm>
            <a:off x="4724735" y="1593681"/>
            <a:ext cx="2730675" cy="276999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600">
                <a:latin typeface="청소년서체" panose="02020603020101020101" pitchFamily="18" charset="-127"/>
                <a:ea typeface="청소년서체" panose="02020603020101020101" pitchFamily="18" charset="-127"/>
              </a:defRPr>
            </a:lvl1pPr>
          </a:lstStyle>
          <a:p>
            <a:r>
              <a:rPr lang="en-US" altLang="ko-KR" sz="1200" dirty="0"/>
              <a:t>1. </a:t>
            </a:r>
            <a:r>
              <a:rPr lang="ko-KR" altLang="en-US" sz="1200" dirty="0"/>
              <a:t>교내 장학금 내역을 </a:t>
            </a:r>
            <a:r>
              <a:rPr lang="en-US" altLang="ko-KR" sz="1200" dirty="0"/>
              <a:t>pdf</a:t>
            </a:r>
            <a:r>
              <a:rPr lang="ko-KR" altLang="en-US" sz="1200" dirty="0"/>
              <a:t>파일로 삽입</a:t>
            </a:r>
          </a:p>
        </p:txBody>
      </p: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26DE0F3A-3BB6-5B24-5385-2D1319D899D9}"/>
              </a:ext>
            </a:extLst>
          </p:cNvPr>
          <p:cNvCxnSpPr>
            <a:stCxn id="11" idx="3"/>
            <a:endCxn id="17" idx="1"/>
          </p:cNvCxnSpPr>
          <p:nvPr/>
        </p:nvCxnSpPr>
        <p:spPr>
          <a:xfrm flipV="1">
            <a:off x="4151376" y="2978588"/>
            <a:ext cx="847313" cy="2924510"/>
          </a:xfrm>
          <a:prstGeom prst="bentConnector3">
            <a:avLst/>
          </a:prstGeom>
          <a:ln w="127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532C1C96-0C24-B416-65AC-F0BCAB2C3D9D}"/>
              </a:ext>
            </a:extLst>
          </p:cNvPr>
          <p:cNvSpPr txBox="1"/>
          <p:nvPr/>
        </p:nvSpPr>
        <p:spPr>
          <a:xfrm>
            <a:off x="6253247" y="5890681"/>
            <a:ext cx="4391921" cy="276999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600">
                <a:latin typeface="청소년서체" panose="02020603020101020101" pitchFamily="18" charset="-127"/>
                <a:ea typeface="청소년서체" panose="02020603020101020101" pitchFamily="18" charset="-127"/>
              </a:defRPr>
            </a:lvl1pPr>
          </a:lstStyle>
          <a:p>
            <a:r>
              <a:rPr lang="en-US" altLang="ko-KR" sz="1200" dirty="0"/>
              <a:t>2. </a:t>
            </a:r>
            <a:r>
              <a:rPr lang="ko-KR" altLang="en-US" sz="1200" dirty="0"/>
              <a:t>국가 장학금 </a:t>
            </a:r>
            <a:r>
              <a:rPr lang="en-US" altLang="ko-KR" sz="1200" dirty="0"/>
              <a:t>‘</a:t>
            </a:r>
            <a:r>
              <a:rPr lang="ko-KR" altLang="en-US" sz="1200" dirty="0"/>
              <a:t>신청하기</a:t>
            </a:r>
            <a:r>
              <a:rPr lang="en-US" altLang="ko-KR" sz="1200" dirty="0"/>
              <a:t>’ </a:t>
            </a:r>
            <a:r>
              <a:rPr lang="ko-KR" altLang="en-US" sz="1200" dirty="0"/>
              <a:t>버튼 </a:t>
            </a:r>
            <a:r>
              <a:rPr lang="ko-KR" altLang="en-US" sz="1200" dirty="0" err="1"/>
              <a:t>클릭시</a:t>
            </a:r>
            <a:r>
              <a:rPr lang="ko-KR" altLang="en-US" sz="1200" dirty="0"/>
              <a:t> 한국장학재단 사이트로 이동</a:t>
            </a: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11CEF0FC-CF9A-751D-FDF8-C8576080FF59}"/>
              </a:ext>
            </a:extLst>
          </p:cNvPr>
          <p:cNvSpPr/>
          <p:nvPr/>
        </p:nvSpPr>
        <p:spPr>
          <a:xfrm>
            <a:off x="6483302" y="2928830"/>
            <a:ext cx="491917" cy="226881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8C935DDE-A681-9D03-1C0B-7B5813E5289C}"/>
              </a:ext>
            </a:extLst>
          </p:cNvPr>
          <p:cNvGrpSpPr/>
          <p:nvPr/>
        </p:nvGrpSpPr>
        <p:grpSpPr>
          <a:xfrm>
            <a:off x="4998689" y="2167548"/>
            <a:ext cx="3461764" cy="1328556"/>
            <a:chOff x="4998689" y="2167548"/>
            <a:chExt cx="3461764" cy="1328556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4A7184A5-3F81-158B-4B28-DF7EE5E067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8" t="73333" r="1951"/>
            <a:stretch/>
          </p:blipFill>
          <p:spPr>
            <a:xfrm>
              <a:off x="4998689" y="2461072"/>
              <a:ext cx="3461764" cy="1035032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DFCF3B08-16B7-2318-59FA-B3BC901FDF6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05496" y="2167548"/>
              <a:ext cx="254957" cy="254957"/>
            </a:xfrm>
            <a:prstGeom prst="rect">
              <a:avLst/>
            </a:prstGeom>
          </p:spPr>
        </p:pic>
      </p:grpSp>
      <p:pic>
        <p:nvPicPr>
          <p:cNvPr id="27" name="그림 26">
            <a:extLst>
              <a:ext uri="{FF2B5EF4-FFF2-40B4-BE49-F238E27FC236}">
                <a16:creationId xmlns:a16="http://schemas.microsoft.com/office/drawing/2014/main" id="{F85F7205-DEB8-02B2-C157-E8825F4AF7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2208" y="4013620"/>
            <a:ext cx="276999" cy="276999"/>
          </a:xfrm>
          <a:prstGeom prst="rect">
            <a:avLst/>
          </a:prstGeom>
        </p:spPr>
      </p:pic>
      <p:grpSp>
        <p:nvGrpSpPr>
          <p:cNvPr id="34" name="그룹 33">
            <a:extLst>
              <a:ext uri="{FF2B5EF4-FFF2-40B4-BE49-F238E27FC236}">
                <a16:creationId xmlns:a16="http://schemas.microsoft.com/office/drawing/2014/main" id="{CFBF127B-FF5D-F810-2BAB-F19D490B97B7}"/>
              </a:ext>
            </a:extLst>
          </p:cNvPr>
          <p:cNvGrpSpPr/>
          <p:nvPr/>
        </p:nvGrpSpPr>
        <p:grpSpPr>
          <a:xfrm>
            <a:off x="7124657" y="2677435"/>
            <a:ext cx="3571246" cy="2912093"/>
            <a:chOff x="7124657" y="2677435"/>
            <a:chExt cx="3571246" cy="2912093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3C6AEF9E-7C44-92E8-B024-1235A3B918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-1" t="10044" r="-12" b="23238"/>
            <a:stretch/>
          </p:blipFill>
          <p:spPr>
            <a:xfrm>
              <a:off x="7124657" y="2978588"/>
              <a:ext cx="3561665" cy="2610940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29B1C3DC-C614-381C-B9E1-7C626D52AF9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18904" y="2677435"/>
              <a:ext cx="276999" cy="276999"/>
            </a:xfrm>
            <a:prstGeom prst="rect">
              <a:avLst/>
            </a:prstGeom>
          </p:spPr>
        </p:pic>
      </p:grp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B020325F-36B2-03A2-44C3-6A5530BFC342}"/>
              </a:ext>
            </a:extLst>
          </p:cNvPr>
          <p:cNvSpPr/>
          <p:nvPr/>
        </p:nvSpPr>
        <p:spPr>
          <a:xfrm>
            <a:off x="6483302" y="2931520"/>
            <a:ext cx="543140" cy="224191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810068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7DAA1BFB-A094-9E73-9134-87925FD26FF1}"/>
              </a:ext>
            </a:extLst>
          </p:cNvPr>
          <p:cNvGrpSpPr/>
          <p:nvPr/>
        </p:nvGrpSpPr>
        <p:grpSpPr>
          <a:xfrm>
            <a:off x="292273" y="225470"/>
            <a:ext cx="11607454" cy="6407062"/>
            <a:chOff x="292273" y="225470"/>
            <a:chExt cx="11607454" cy="6407062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596ED038-C091-868B-6843-0DD4698417FF}"/>
                </a:ext>
              </a:extLst>
            </p:cNvPr>
            <p:cNvSpPr/>
            <p:nvPr/>
          </p:nvSpPr>
          <p:spPr>
            <a:xfrm>
              <a:off x="292273" y="225470"/>
              <a:ext cx="11607454" cy="6407062"/>
            </a:xfrm>
            <a:prstGeom prst="rect">
              <a:avLst/>
            </a:prstGeom>
            <a:noFill/>
            <a:ln w="762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73EA296B-1A80-530C-DDE4-FA6B94FAA184}"/>
                </a:ext>
              </a:extLst>
            </p:cNvPr>
            <p:cNvCxnSpPr>
              <a:cxnSpLocks/>
            </p:cNvCxnSpPr>
            <p:nvPr/>
          </p:nvCxnSpPr>
          <p:spPr>
            <a:xfrm>
              <a:off x="292273" y="963204"/>
              <a:ext cx="11607454" cy="0"/>
            </a:xfrm>
            <a:prstGeom prst="line">
              <a:avLst/>
            </a:prstGeom>
            <a:ln w="76200"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5F45E79D-7C79-D132-369B-6CD2552FE32A}"/>
              </a:ext>
            </a:extLst>
          </p:cNvPr>
          <p:cNvSpPr txBox="1"/>
          <p:nvPr/>
        </p:nvSpPr>
        <p:spPr>
          <a:xfrm>
            <a:off x="292273" y="332727"/>
            <a:ext cx="114613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3. </a:t>
            </a:r>
            <a:r>
              <a:rPr lang="ko-KR" altLang="en-US" sz="2800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배포 및 피드백</a:t>
            </a:r>
            <a:endParaRPr lang="ko-KR" altLang="en-US" sz="2000" dirty="0">
              <a:latin typeface="청소년서체" panose="02020603020101020101" pitchFamily="18" charset="-127"/>
              <a:ea typeface="청소년서체" panose="0202060302010102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4A301A8-F764-857B-C231-05121F1C9E7C}"/>
              </a:ext>
            </a:extLst>
          </p:cNvPr>
          <p:cNvSpPr txBox="1"/>
          <p:nvPr/>
        </p:nvSpPr>
        <p:spPr>
          <a:xfrm>
            <a:off x="1169233" y="3813075"/>
            <a:ext cx="3162136" cy="642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0" i="0" u="none" strike="noStrike" dirty="0">
                <a:effectLst/>
                <a:latin typeface="청소년서체" panose="02020603020101020101" pitchFamily="18" charset="-127"/>
                <a:ea typeface="청소년서체" panose="02020603020101020101" pitchFamily="18" charset="-127"/>
                <a:hlinkClick r:id="rId2" tooltip="https://wons.netlify.app/"/>
              </a:rPr>
              <a:t>https://wons.netlify.app/</a:t>
            </a:r>
            <a:endParaRPr lang="en-US" altLang="ko-KR" b="0" i="0" u="none" strike="noStrike" dirty="0">
              <a:effectLst/>
              <a:latin typeface="청소년서체" panose="02020603020101020101" pitchFamily="18" charset="-127"/>
              <a:ea typeface="청소년서체" panose="02020603020101020101" pitchFamily="18" charset="-127"/>
            </a:endParaRPr>
          </a:p>
          <a:p>
            <a:r>
              <a:rPr lang="ko-KR" altLang="en-US" dirty="0" err="1">
                <a:latin typeface="청소년서체" panose="02020603020101020101" pitchFamily="18" charset="-127"/>
                <a:ea typeface="청소년서체" panose="02020603020101020101" pitchFamily="18" charset="-127"/>
              </a:rPr>
              <a:t>네트리파이를</a:t>
            </a:r>
            <a:r>
              <a:rPr lang="ko-KR" altLang="en-US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 활용하여 호스팅</a:t>
            </a:r>
          </a:p>
        </p:txBody>
      </p:sp>
      <p:pic>
        <p:nvPicPr>
          <p:cNvPr id="12" name="그래픽 11">
            <a:extLst>
              <a:ext uri="{FF2B5EF4-FFF2-40B4-BE49-F238E27FC236}">
                <a16:creationId xmlns:a16="http://schemas.microsoft.com/office/drawing/2014/main" id="{8357ABEC-D757-B938-0DAE-71C66F1F4F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69232" y="1891749"/>
            <a:ext cx="1754923" cy="47753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BD64263-3064-FE57-2605-D3AEAC7990B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288" r="25900" b="89082"/>
          <a:stretch/>
        </p:blipFill>
        <p:spPr>
          <a:xfrm>
            <a:off x="1169232" y="2730167"/>
            <a:ext cx="3698401" cy="41844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BCD6D89-3D82-DA29-C043-793E0BB4DB44}"/>
              </a:ext>
            </a:extLst>
          </p:cNvPr>
          <p:cNvSpPr txBox="1"/>
          <p:nvPr/>
        </p:nvSpPr>
        <p:spPr>
          <a:xfrm>
            <a:off x="8266207" y="5650776"/>
            <a:ext cx="2598821" cy="276999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600">
                <a:latin typeface="청소년서체" panose="02020603020101020101" pitchFamily="18" charset="-127"/>
                <a:ea typeface="청소년서체" panose="02020603020101020101" pitchFamily="18" charset="-127"/>
              </a:defRPr>
            </a:lvl1pPr>
          </a:lstStyle>
          <a:p>
            <a:r>
              <a:rPr lang="en-US" altLang="ko-KR" sz="1200" dirty="0"/>
              <a:t>2. </a:t>
            </a:r>
            <a:r>
              <a:rPr lang="ko-KR" altLang="en-US" sz="1200" dirty="0"/>
              <a:t>커뮤니티를 활용하여 사이트 홍보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75870882-8D8D-80A4-A6FB-A2D3D1D22E71}"/>
              </a:ext>
            </a:extLst>
          </p:cNvPr>
          <p:cNvGrpSpPr/>
          <p:nvPr/>
        </p:nvGrpSpPr>
        <p:grpSpPr>
          <a:xfrm>
            <a:off x="7380514" y="1444018"/>
            <a:ext cx="4001873" cy="3494762"/>
            <a:chOff x="7380514" y="1444018"/>
            <a:chExt cx="4001873" cy="3494762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5C08A4C3-EE03-36DF-242A-E3DD245BD5E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003" t="17169" r="32872" b="31872"/>
            <a:stretch/>
          </p:blipFill>
          <p:spPr>
            <a:xfrm>
              <a:off x="7380514" y="1444018"/>
              <a:ext cx="4001873" cy="3494762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CD0481E1-5073-2CBA-6911-15DC851D7B4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257780" y="4455674"/>
              <a:ext cx="1124607" cy="483106"/>
            </a:xfrm>
            <a:prstGeom prst="rect">
              <a:avLst/>
            </a:prstGeom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15043A99-9760-E32D-5C4A-9AABC754FB77}"/>
              </a:ext>
            </a:extLst>
          </p:cNvPr>
          <p:cNvSpPr txBox="1"/>
          <p:nvPr/>
        </p:nvSpPr>
        <p:spPr>
          <a:xfrm>
            <a:off x="1909189" y="5617797"/>
            <a:ext cx="1356525" cy="276999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600">
                <a:latin typeface="청소년서체" panose="02020603020101020101" pitchFamily="18" charset="-127"/>
                <a:ea typeface="청소년서체" panose="02020603020101020101" pitchFamily="18" charset="-127"/>
              </a:defRPr>
            </a:lvl1pPr>
          </a:lstStyle>
          <a:p>
            <a:r>
              <a:rPr lang="en-US" altLang="ko-KR" sz="1200" dirty="0"/>
              <a:t>1. </a:t>
            </a:r>
            <a:r>
              <a:rPr lang="ko-KR" altLang="en-US" sz="1200" dirty="0"/>
              <a:t>홈페이지 호스팅</a:t>
            </a:r>
          </a:p>
        </p:txBody>
      </p:sp>
    </p:spTree>
    <p:extLst>
      <p:ext uri="{BB962C8B-B14F-4D97-AF65-F5344CB8AC3E}">
        <p14:creationId xmlns:p14="http://schemas.microsoft.com/office/powerpoint/2010/main" val="28625475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7DAA1BFB-A094-9E73-9134-87925FD26FF1}"/>
              </a:ext>
            </a:extLst>
          </p:cNvPr>
          <p:cNvGrpSpPr/>
          <p:nvPr/>
        </p:nvGrpSpPr>
        <p:grpSpPr>
          <a:xfrm>
            <a:off x="292273" y="225470"/>
            <a:ext cx="11607454" cy="6407062"/>
            <a:chOff x="292273" y="225470"/>
            <a:chExt cx="11607454" cy="6407062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596ED038-C091-868B-6843-0DD4698417FF}"/>
                </a:ext>
              </a:extLst>
            </p:cNvPr>
            <p:cNvSpPr/>
            <p:nvPr/>
          </p:nvSpPr>
          <p:spPr>
            <a:xfrm>
              <a:off x="292273" y="225470"/>
              <a:ext cx="11607454" cy="6407062"/>
            </a:xfrm>
            <a:prstGeom prst="rect">
              <a:avLst/>
            </a:prstGeom>
            <a:noFill/>
            <a:ln w="762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73EA296B-1A80-530C-DDE4-FA6B94FAA184}"/>
                </a:ext>
              </a:extLst>
            </p:cNvPr>
            <p:cNvCxnSpPr>
              <a:cxnSpLocks/>
            </p:cNvCxnSpPr>
            <p:nvPr/>
          </p:nvCxnSpPr>
          <p:spPr>
            <a:xfrm>
              <a:off x="292273" y="963204"/>
              <a:ext cx="11607454" cy="0"/>
            </a:xfrm>
            <a:prstGeom prst="line">
              <a:avLst/>
            </a:prstGeom>
            <a:ln w="76200"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5F45E79D-7C79-D132-369B-6CD2552FE32A}"/>
              </a:ext>
            </a:extLst>
          </p:cNvPr>
          <p:cNvSpPr txBox="1"/>
          <p:nvPr/>
        </p:nvSpPr>
        <p:spPr>
          <a:xfrm>
            <a:off x="292273" y="332727"/>
            <a:ext cx="114613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3. </a:t>
            </a:r>
            <a:r>
              <a:rPr lang="ko-KR" altLang="en-US" sz="2800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배포 및 피드백</a:t>
            </a:r>
            <a:endParaRPr lang="ko-KR" altLang="en-US" sz="2000" dirty="0">
              <a:latin typeface="청소년서체" panose="02020603020101020101" pitchFamily="18" charset="-127"/>
              <a:ea typeface="청소년서체" panose="0202060302010102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27F0408-2B86-C2F4-7B0A-986CA7C915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2" t="5778" r="1258"/>
          <a:stretch/>
        </p:blipFill>
        <p:spPr>
          <a:xfrm>
            <a:off x="527516" y="1213021"/>
            <a:ext cx="2746868" cy="28800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6593A2B-5425-4693-5F5D-94332554D1E3}"/>
              </a:ext>
            </a:extLst>
          </p:cNvPr>
          <p:cNvSpPr txBox="1"/>
          <p:nvPr/>
        </p:nvSpPr>
        <p:spPr>
          <a:xfrm>
            <a:off x="1857030" y="6205975"/>
            <a:ext cx="2202173" cy="276999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600">
                <a:latin typeface="청소년서체" panose="02020603020101020101" pitchFamily="18" charset="-127"/>
                <a:ea typeface="청소년서체" panose="02020603020101020101" pitchFamily="18" charset="-127"/>
              </a:defRPr>
            </a:lvl1pPr>
          </a:lstStyle>
          <a:p>
            <a:r>
              <a:rPr lang="en-US" altLang="ko-KR" sz="1200" dirty="0"/>
              <a:t>1. </a:t>
            </a:r>
            <a:r>
              <a:rPr lang="ko-KR" altLang="en-US" sz="1200" dirty="0"/>
              <a:t>설문조사를 통한 피드백 수집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441C8087-CBFB-C384-FCAD-4498B69255E9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3"/>
          <a:srcRect t="13333" r="1491"/>
          <a:stretch/>
        </p:blipFill>
        <p:spPr>
          <a:xfrm>
            <a:off x="1900950" y="2237753"/>
            <a:ext cx="2746800" cy="28800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C78667D3-98FA-8C2A-B2CB-D3E4DB70D24C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4"/>
          <a:srcRect t="12481" r="1355"/>
          <a:stretch/>
        </p:blipFill>
        <p:spPr>
          <a:xfrm>
            <a:off x="3274384" y="3076159"/>
            <a:ext cx="2746800" cy="28800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891FD5C6-19A8-0E8F-2920-0CC27C028ED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145" t="5467" r="14145" b="4852"/>
          <a:stretch/>
        </p:blipFill>
        <p:spPr>
          <a:xfrm>
            <a:off x="8286169" y="2237753"/>
            <a:ext cx="2721871" cy="382165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1C82AAC5-BBF8-8D3B-CFE2-3DE1568940A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3367" t="10666" r="22832" b="3287"/>
          <a:stretch/>
        </p:blipFill>
        <p:spPr>
          <a:xfrm>
            <a:off x="6912803" y="1213021"/>
            <a:ext cx="2721870" cy="28800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E5204A7E-C325-26C6-9177-8CE5225D51D6}"/>
              </a:ext>
            </a:extLst>
          </p:cNvPr>
          <p:cNvSpPr txBox="1"/>
          <p:nvPr/>
        </p:nvSpPr>
        <p:spPr>
          <a:xfrm>
            <a:off x="8218595" y="6230232"/>
            <a:ext cx="1902553" cy="276999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600">
                <a:latin typeface="청소년서체" panose="02020603020101020101" pitchFamily="18" charset="-127"/>
                <a:ea typeface="청소년서체" panose="02020603020101020101" pitchFamily="18" charset="-127"/>
              </a:defRPr>
            </a:lvl1pPr>
          </a:lstStyle>
          <a:p>
            <a:r>
              <a:rPr lang="en-US" altLang="ko-KR" sz="1200" dirty="0"/>
              <a:t>2. </a:t>
            </a:r>
            <a:r>
              <a:rPr lang="ko-KR" altLang="en-US" sz="1200" dirty="0"/>
              <a:t>방문자 수 수집 및 분석</a:t>
            </a:r>
          </a:p>
        </p:txBody>
      </p:sp>
    </p:spTree>
    <p:extLst>
      <p:ext uri="{BB962C8B-B14F-4D97-AF65-F5344CB8AC3E}">
        <p14:creationId xmlns:p14="http://schemas.microsoft.com/office/powerpoint/2010/main" val="10329784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8F39D1-AEF8-4DBE-BBDC-C21EEE72EA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102290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ko-KR" altLang="en-US" sz="4000" dirty="0">
                <a:solidFill>
                  <a:schemeClr val="bg1"/>
                </a:solidFill>
                <a:latin typeface="청소년서체" panose="02020603020101020101" pitchFamily="18" charset="-127"/>
                <a:ea typeface="청소년서체" panose="02020603020101020101" pitchFamily="18" charset="-127"/>
              </a:rPr>
              <a:t>목차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933A4426-E6BE-473B-952D-7B9CFC2F5F1D}"/>
              </a:ext>
            </a:extLst>
          </p:cNvPr>
          <p:cNvGrpSpPr/>
          <p:nvPr/>
        </p:nvGrpSpPr>
        <p:grpSpPr>
          <a:xfrm>
            <a:off x="971810" y="2035580"/>
            <a:ext cx="2808247" cy="3321097"/>
            <a:chOff x="848020" y="1694817"/>
            <a:chExt cx="2796507" cy="3321097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F26E9C49-9F95-4D33-9E50-5B1B1ED60D52}"/>
                </a:ext>
              </a:extLst>
            </p:cNvPr>
            <p:cNvSpPr/>
            <p:nvPr/>
          </p:nvSpPr>
          <p:spPr>
            <a:xfrm>
              <a:off x="876275" y="1694817"/>
              <a:ext cx="2768252" cy="3321097"/>
            </a:xfrm>
            <a:prstGeom prst="roundRect">
              <a:avLst/>
            </a:prstGeom>
            <a:solidFill>
              <a:schemeClr val="tx1">
                <a:lumMod val="85000"/>
                <a:lumOff val="1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ko-KR" sz="2000" dirty="0">
                <a:latin typeface="청소년서체" panose="02020603020101020101" pitchFamily="18" charset="-127"/>
                <a:ea typeface="청소년서체" panose="02020603020101020101" pitchFamily="18" charset="-127"/>
              </a:endParaRPr>
            </a:p>
            <a:p>
              <a:pPr marL="342900" indent="-342900">
                <a:lnSpc>
                  <a:spcPct val="150000"/>
                </a:lnSpc>
                <a:buAutoNum type="arabicPeriod"/>
              </a:pPr>
              <a:r>
                <a:rPr lang="ko-KR" altLang="en-US" sz="2000" dirty="0">
                  <a:latin typeface="청소년서체" panose="02020603020101020101" pitchFamily="18" charset="-127"/>
                  <a:ea typeface="청소년서체" panose="02020603020101020101" pitchFamily="18" charset="-127"/>
                </a:rPr>
                <a:t>조원소개 및 역할</a:t>
              </a:r>
              <a:endParaRPr lang="en-US" altLang="ko-KR" sz="2000" dirty="0">
                <a:latin typeface="청소년서체" panose="02020603020101020101" pitchFamily="18" charset="-127"/>
                <a:ea typeface="청소년서체" panose="02020603020101020101" pitchFamily="18" charset="-127"/>
              </a:endParaRPr>
            </a:p>
            <a:p>
              <a:pPr marL="342900" indent="-342900">
                <a:lnSpc>
                  <a:spcPct val="150000"/>
                </a:lnSpc>
                <a:buAutoNum type="arabicPeriod"/>
              </a:pPr>
              <a:r>
                <a:rPr lang="ko-KR" altLang="en-US" sz="2000" dirty="0">
                  <a:latin typeface="청소년서체" panose="02020603020101020101" pitchFamily="18" charset="-127"/>
                  <a:ea typeface="청소년서체" panose="02020603020101020101" pitchFamily="18" charset="-127"/>
                </a:rPr>
                <a:t>주제선정 이유</a:t>
              </a:r>
              <a:endParaRPr lang="en-US" altLang="ko-KR" sz="2000" dirty="0">
                <a:latin typeface="청소년서체" panose="02020603020101020101" pitchFamily="18" charset="-127"/>
                <a:ea typeface="청소년서체" panose="02020603020101020101" pitchFamily="18" charset="-127"/>
              </a:endParaRPr>
            </a:p>
            <a:p>
              <a:endParaRPr lang="ko-KR" altLang="en-US" sz="2000" dirty="0">
                <a:latin typeface="청소년서체" panose="02020603020101020101" pitchFamily="18" charset="-127"/>
                <a:ea typeface="청소년서체" panose="02020603020101020101" pitchFamily="18" charset="-127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8D21339-F820-41B8-87CF-9382983449A0}"/>
                </a:ext>
              </a:extLst>
            </p:cNvPr>
            <p:cNvSpPr txBox="1"/>
            <p:nvPr/>
          </p:nvSpPr>
          <p:spPr>
            <a:xfrm>
              <a:off x="848020" y="2040813"/>
              <a:ext cx="276825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chemeClr val="lt1"/>
                  </a:solidFill>
                  <a:latin typeface="청소년서체" panose="02020603020101020101" pitchFamily="18" charset="-127"/>
                  <a:ea typeface="청소년서체" panose="02020603020101020101" pitchFamily="18" charset="-127"/>
                </a:rPr>
                <a:t>01. </a:t>
              </a:r>
              <a:r>
                <a:rPr lang="ko-KR" altLang="en-US" sz="2000" dirty="0">
                  <a:solidFill>
                    <a:schemeClr val="lt1"/>
                  </a:solidFill>
                  <a:latin typeface="청소년서체" panose="02020603020101020101" pitchFamily="18" charset="-127"/>
                  <a:ea typeface="청소년서체" panose="02020603020101020101" pitchFamily="18" charset="-127"/>
                </a:rPr>
                <a:t>소개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9D988BD5-D1C9-4B1B-8BF6-769E4D631591}"/>
              </a:ext>
            </a:extLst>
          </p:cNvPr>
          <p:cNvGrpSpPr/>
          <p:nvPr/>
        </p:nvGrpSpPr>
        <p:grpSpPr>
          <a:xfrm>
            <a:off x="4711873" y="2035579"/>
            <a:ext cx="2808247" cy="3321097"/>
            <a:chOff x="4711874" y="2035579"/>
            <a:chExt cx="2768252" cy="3321097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204C3AAF-5BCC-4FCD-A422-20B5C0AD9E0A}"/>
                </a:ext>
              </a:extLst>
            </p:cNvPr>
            <p:cNvSpPr/>
            <p:nvPr/>
          </p:nvSpPr>
          <p:spPr>
            <a:xfrm>
              <a:off x="4711874" y="2035579"/>
              <a:ext cx="2768252" cy="3321097"/>
            </a:xfrm>
            <a:prstGeom prst="roundRect">
              <a:avLst/>
            </a:prstGeom>
            <a:solidFill>
              <a:schemeClr val="tx1">
                <a:lumMod val="85000"/>
                <a:lumOff val="1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+mj-lt"/>
                <a:buAutoNum type="arabicPeriod"/>
              </a:pPr>
              <a:endParaRPr lang="en-US" altLang="ko-KR" sz="2000" dirty="0">
                <a:latin typeface="청소년서체" panose="02020603020101020101" pitchFamily="18" charset="-127"/>
                <a:ea typeface="청소년서체" panose="02020603020101020101" pitchFamily="18" charset="-127"/>
              </a:endParaRPr>
            </a:p>
            <a:p>
              <a:pPr marL="457200" indent="-457200">
                <a:buFont typeface="+mj-lt"/>
                <a:buAutoNum type="arabicPeriod"/>
              </a:pPr>
              <a:endParaRPr lang="en-US" altLang="ko-KR" sz="2000" dirty="0">
                <a:latin typeface="청소년서체" panose="02020603020101020101" pitchFamily="18" charset="-127"/>
                <a:ea typeface="청소년서체" panose="02020603020101020101" pitchFamily="18" charset="-127"/>
              </a:endParaRPr>
            </a:p>
            <a:p>
              <a:pPr marL="457200" indent="-457200">
                <a:lnSpc>
                  <a:spcPct val="150000"/>
                </a:lnSpc>
                <a:buFont typeface="+mj-lt"/>
                <a:buAutoNum type="arabicPeriod"/>
              </a:pPr>
              <a:r>
                <a:rPr lang="ko-KR" altLang="en-US" sz="2000" dirty="0">
                  <a:latin typeface="청소년서체" panose="02020603020101020101" pitchFamily="18" charset="-127"/>
                  <a:ea typeface="청소년서체" panose="02020603020101020101" pitchFamily="18" charset="-127"/>
                </a:rPr>
                <a:t>제작 도구</a:t>
              </a:r>
              <a:endParaRPr lang="en-US" altLang="ko-KR" sz="2000" dirty="0">
                <a:latin typeface="청소년서체" panose="02020603020101020101" pitchFamily="18" charset="-127"/>
                <a:ea typeface="청소년서체" panose="02020603020101020101" pitchFamily="18" charset="-127"/>
              </a:endParaRPr>
            </a:p>
            <a:p>
              <a:pPr marL="457200" indent="-457200">
                <a:lnSpc>
                  <a:spcPct val="150000"/>
                </a:lnSpc>
                <a:buFont typeface="+mj-lt"/>
                <a:buAutoNum type="arabicPeriod"/>
              </a:pPr>
              <a:r>
                <a:rPr lang="ko-KR" altLang="en-US" sz="2000" dirty="0">
                  <a:latin typeface="청소년서체" panose="02020603020101020101" pitchFamily="18" charset="-127"/>
                  <a:ea typeface="청소년서체" panose="02020603020101020101" pitchFamily="18" charset="-127"/>
                </a:rPr>
                <a:t>주차 별 일정</a:t>
              </a:r>
              <a:endParaRPr lang="en-US" altLang="ko-KR" sz="2000" dirty="0">
                <a:latin typeface="청소년서체" panose="02020603020101020101" pitchFamily="18" charset="-127"/>
                <a:ea typeface="청소년서체" panose="02020603020101020101" pitchFamily="18" charset="-127"/>
              </a:endParaRPr>
            </a:p>
            <a:p>
              <a:pPr marL="457200" indent="-457200">
                <a:lnSpc>
                  <a:spcPct val="150000"/>
                </a:lnSpc>
                <a:buFont typeface="+mj-lt"/>
                <a:buAutoNum type="arabicPeriod"/>
              </a:pPr>
              <a:r>
                <a:rPr lang="ko-KR" altLang="en-US" sz="2000" dirty="0">
                  <a:latin typeface="청소년서체" panose="02020603020101020101" pitchFamily="18" charset="-127"/>
                  <a:ea typeface="청소년서체" panose="02020603020101020101" pitchFamily="18" charset="-127"/>
                </a:rPr>
                <a:t>기능 소개</a:t>
              </a:r>
              <a:endParaRPr lang="en-US" altLang="ko-KR" sz="2000" dirty="0">
                <a:latin typeface="청소년서체" panose="02020603020101020101" pitchFamily="18" charset="-127"/>
                <a:ea typeface="청소년서체" panose="02020603020101020101" pitchFamily="18" charset="-127"/>
              </a:endParaRPr>
            </a:p>
            <a:p>
              <a:pPr marL="457200" indent="-457200">
                <a:buFont typeface="+mj-lt"/>
                <a:buAutoNum type="arabicPeriod"/>
              </a:pPr>
              <a:endParaRPr lang="en-US" altLang="ko-KR" sz="2000" dirty="0">
                <a:latin typeface="청소년서체" panose="02020603020101020101" pitchFamily="18" charset="-127"/>
                <a:ea typeface="청소년서체" panose="02020603020101020101" pitchFamily="18" charset="-127"/>
              </a:endParaRPr>
            </a:p>
            <a:p>
              <a:endParaRPr lang="en-US" altLang="ko-KR" sz="2000" dirty="0">
                <a:latin typeface="청소년서체" panose="02020603020101020101" pitchFamily="18" charset="-127"/>
                <a:ea typeface="청소년서체" panose="02020603020101020101" pitchFamily="18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CFCBA49-3F56-42CC-8C59-4D6DA6381A7F}"/>
                </a:ext>
              </a:extLst>
            </p:cNvPr>
            <p:cNvSpPr txBox="1"/>
            <p:nvPr/>
          </p:nvSpPr>
          <p:spPr>
            <a:xfrm>
              <a:off x="4711874" y="2381576"/>
              <a:ext cx="276825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chemeClr val="lt1"/>
                  </a:solidFill>
                  <a:latin typeface="청소년서체" panose="02020603020101020101" pitchFamily="18" charset="-127"/>
                  <a:ea typeface="청소년서체" panose="02020603020101020101" pitchFamily="18" charset="-127"/>
                </a:rPr>
                <a:t>02. </a:t>
              </a:r>
              <a:r>
                <a:rPr lang="ko-KR" altLang="en-US" sz="2000" dirty="0">
                  <a:solidFill>
                    <a:schemeClr val="lt1"/>
                  </a:solidFill>
                  <a:latin typeface="청소년서체" panose="02020603020101020101" pitchFamily="18" charset="-127"/>
                  <a:ea typeface="청소년서체" panose="02020603020101020101" pitchFamily="18" charset="-127"/>
                </a:rPr>
                <a:t>제작</a:t>
              </a: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EE00447B-73E8-4FAE-B374-E3BDF2C0F5AD}"/>
              </a:ext>
            </a:extLst>
          </p:cNvPr>
          <p:cNvGrpSpPr/>
          <p:nvPr/>
        </p:nvGrpSpPr>
        <p:grpSpPr>
          <a:xfrm>
            <a:off x="8451935" y="2086532"/>
            <a:ext cx="2808248" cy="3219189"/>
            <a:chOff x="8981728" y="1745773"/>
            <a:chExt cx="2768253" cy="3219189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DAF9149D-5600-4C7F-913A-BB0049CA6384}"/>
                </a:ext>
              </a:extLst>
            </p:cNvPr>
            <p:cNvSpPr/>
            <p:nvPr/>
          </p:nvSpPr>
          <p:spPr>
            <a:xfrm>
              <a:off x="8981728" y="1745773"/>
              <a:ext cx="2768252" cy="3219189"/>
            </a:xfrm>
            <a:prstGeom prst="roundRect">
              <a:avLst/>
            </a:prstGeom>
            <a:solidFill>
              <a:schemeClr val="tx1">
                <a:lumMod val="85000"/>
                <a:lumOff val="1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indent="-457200">
                <a:buFont typeface="+mj-lt"/>
                <a:buAutoNum type="arabicPeriod"/>
              </a:pPr>
              <a:r>
                <a:rPr lang="ko-KR" altLang="en-US" dirty="0">
                  <a:latin typeface="청소년서체" panose="02020603020101020101" pitchFamily="18" charset="-127"/>
                  <a:ea typeface="청소년서체" panose="02020603020101020101" pitchFamily="18" charset="-127"/>
                </a:rPr>
                <a:t>배포 및 피드백 수집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DCD731C-B211-42C9-96FF-9786751C576E}"/>
                </a:ext>
              </a:extLst>
            </p:cNvPr>
            <p:cNvSpPr txBox="1"/>
            <p:nvPr/>
          </p:nvSpPr>
          <p:spPr>
            <a:xfrm>
              <a:off x="8981729" y="2038789"/>
              <a:ext cx="276825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chemeClr val="lt1"/>
                  </a:solidFill>
                  <a:latin typeface="청소년서체" panose="02020603020101020101" pitchFamily="18" charset="-127"/>
                  <a:ea typeface="청소년서체" panose="02020603020101020101" pitchFamily="18" charset="-127"/>
                </a:rPr>
                <a:t>03. </a:t>
              </a:r>
              <a:r>
                <a:rPr lang="ko-KR" altLang="en-US" sz="2000" dirty="0">
                  <a:solidFill>
                    <a:schemeClr val="lt1"/>
                  </a:solidFill>
                  <a:latin typeface="청소년서체" panose="02020603020101020101" pitchFamily="18" charset="-127"/>
                  <a:ea typeface="청소년서체" panose="02020603020101020101" pitchFamily="18" charset="-127"/>
                </a:rPr>
                <a:t>결과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284441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96ED038-C091-868B-6843-0DD4698417FF}"/>
              </a:ext>
            </a:extLst>
          </p:cNvPr>
          <p:cNvSpPr/>
          <p:nvPr/>
        </p:nvSpPr>
        <p:spPr>
          <a:xfrm>
            <a:off x="292273" y="225470"/>
            <a:ext cx="11607454" cy="6407062"/>
          </a:xfrm>
          <a:prstGeom prst="rect">
            <a:avLst/>
          </a:prstGeom>
          <a:noFill/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0D44A64-421B-DAE5-4F11-D3742CEAB546}"/>
              </a:ext>
            </a:extLst>
          </p:cNvPr>
          <p:cNvSpPr txBox="1"/>
          <p:nvPr/>
        </p:nvSpPr>
        <p:spPr>
          <a:xfrm>
            <a:off x="335280" y="2865120"/>
            <a:ext cx="1152144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700" dirty="0">
                <a:latin typeface="Arial Black" panose="020B0A04020102020204" pitchFamily="34" charset="0"/>
              </a:rPr>
              <a:t>-END-</a:t>
            </a:r>
            <a:endParaRPr lang="ko-KR" altLang="en-US" sz="270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55601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: Top Corners Rounded 41">
            <a:extLst>
              <a:ext uri="{FF2B5EF4-FFF2-40B4-BE49-F238E27FC236}">
                <a16:creationId xmlns:a16="http://schemas.microsoft.com/office/drawing/2014/main" id="{76E6212F-EB21-4328-8386-832840CB43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529466" y="996722"/>
            <a:ext cx="5923488" cy="4864556"/>
          </a:xfrm>
          <a:prstGeom prst="round2SameRect">
            <a:avLst>
              <a:gd name="adj1" fmla="val 3762"/>
              <a:gd name="adj2" fmla="val 0"/>
            </a:avLst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BC0362C0-AF21-41F0-A4AA-5934DE161F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940" y="1122363"/>
            <a:ext cx="3971220" cy="324938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/>
            <a:r>
              <a:rPr lang="ko-KR" altLang="en-US" sz="4800" dirty="0">
                <a:solidFill>
                  <a:srgbClr val="FFFFFF"/>
                </a:solidFill>
                <a:latin typeface="청소년서체" panose="02020603020101020101" pitchFamily="18" charset="-127"/>
                <a:ea typeface="청소년서체" panose="02020603020101020101" pitchFamily="18" charset="-127"/>
              </a:rPr>
              <a:t>조원 </a:t>
            </a:r>
            <a:br>
              <a:rPr lang="en-US" altLang="ko-KR" sz="4800" dirty="0">
                <a:solidFill>
                  <a:srgbClr val="FFFFFF"/>
                </a:solidFill>
                <a:latin typeface="청소년서체" panose="02020603020101020101" pitchFamily="18" charset="-127"/>
                <a:ea typeface="청소년서체" panose="02020603020101020101" pitchFamily="18" charset="-127"/>
              </a:rPr>
            </a:br>
            <a:r>
              <a:rPr lang="ko-KR" altLang="en-US" sz="4800" dirty="0">
                <a:solidFill>
                  <a:srgbClr val="FFFFFF"/>
                </a:solidFill>
                <a:latin typeface="청소년서체" panose="02020603020101020101" pitchFamily="18" charset="-127"/>
                <a:ea typeface="청소년서체" panose="02020603020101020101" pitchFamily="18" charset="-127"/>
              </a:rPr>
              <a:t>소개 및 역할</a:t>
            </a:r>
            <a:endParaRPr lang="en-US" altLang="ko-KR" sz="4800" dirty="0">
              <a:solidFill>
                <a:srgbClr val="FFFFFF"/>
              </a:solidFill>
              <a:latin typeface="청소년서체" panose="02020603020101020101" pitchFamily="18" charset="-127"/>
              <a:ea typeface="청소년서체" panose="02020603020101020101" pitchFamily="18" charset="-127"/>
            </a:endParaRPr>
          </a:p>
        </p:txBody>
      </p:sp>
      <p:sp>
        <p:nvSpPr>
          <p:cNvPr id="44" name="Rectangle: Top Corners Rounded 43">
            <a:extLst>
              <a:ext uri="{FF2B5EF4-FFF2-40B4-BE49-F238E27FC236}">
                <a16:creationId xmlns:a16="http://schemas.microsoft.com/office/drawing/2014/main" id="{9E74304E-CF2D-41E1-92CF-7FC508311B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457200" y="1050468"/>
            <a:ext cx="5609397" cy="4757058"/>
          </a:xfrm>
          <a:prstGeom prst="round2SameRect">
            <a:avLst>
              <a:gd name="adj1" fmla="val 2061"/>
              <a:gd name="adj2" fmla="val 0"/>
            </a:avLst>
          </a:prstGeom>
          <a:noFill/>
          <a:ln w="508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Round Single Corner Rectangle 24">
            <a:extLst>
              <a:ext uri="{FF2B5EF4-FFF2-40B4-BE49-F238E27FC236}">
                <a16:creationId xmlns:a16="http://schemas.microsoft.com/office/drawing/2014/main" id="{3B6BBA54-4CCF-4C90-BA8F-FBD070C8DC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740459" y="635058"/>
            <a:ext cx="2657864" cy="2657864"/>
          </a:xfrm>
          <a:prstGeom prst="round1Rect">
            <a:avLst>
              <a:gd name="adj" fmla="val 11295"/>
            </a:avLst>
          </a:prstGeom>
          <a:solidFill>
            <a:srgbClr val="FFFFFF"/>
          </a:solidFill>
          <a:ln w="57150">
            <a:solidFill>
              <a:srgbClr val="AFAB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" name="그래픽 19" descr="남자 옆모습 단색으로 채워진">
            <a:extLst>
              <a:ext uri="{FF2B5EF4-FFF2-40B4-BE49-F238E27FC236}">
                <a16:creationId xmlns:a16="http://schemas.microsoft.com/office/drawing/2014/main" id="{5AE8BEF5-DA00-4517-9D37-6316DEEB13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81773" y="776372"/>
            <a:ext cx="2375236" cy="2375236"/>
          </a:xfrm>
          <a:prstGeom prst="rect">
            <a:avLst/>
          </a:prstGeom>
        </p:spPr>
      </p:pic>
      <p:sp>
        <p:nvSpPr>
          <p:cNvPr id="48" name="Round Single Corner Rectangle 22">
            <a:extLst>
              <a:ext uri="{FF2B5EF4-FFF2-40B4-BE49-F238E27FC236}">
                <a16:creationId xmlns:a16="http://schemas.microsoft.com/office/drawing/2014/main" id="{19A96DEC-BAD6-4232-A6BF-B18F0000FE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46708" y="1300271"/>
            <a:ext cx="1992651" cy="1992652"/>
          </a:xfrm>
          <a:prstGeom prst="round1Rect">
            <a:avLst>
              <a:gd name="adj" fmla="val 11295"/>
            </a:avLst>
          </a:prstGeom>
          <a:solidFill>
            <a:srgbClr val="8989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4717401F-8127-4697-8085-3D6C69B5D2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79939" y="4533900"/>
            <a:ext cx="1597456" cy="0"/>
          </a:xfrm>
          <a:prstGeom prst="line">
            <a:avLst/>
          </a:prstGeom>
          <a:ln w="50800"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ound Single Corner Rectangle 23">
            <a:extLst>
              <a:ext uri="{FF2B5EF4-FFF2-40B4-BE49-F238E27FC236}">
                <a16:creationId xmlns:a16="http://schemas.microsoft.com/office/drawing/2014/main" id="{37099982-E81B-4256-BEA5-44F378E312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6117079" y="3438135"/>
            <a:ext cx="2281244" cy="2281245"/>
          </a:xfrm>
          <a:prstGeom prst="round1Rect">
            <a:avLst>
              <a:gd name="adj" fmla="val 11295"/>
            </a:avLst>
          </a:prstGeom>
          <a:solidFill>
            <a:srgbClr val="AFAB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4" name="Round Single Corner Rectangle 25">
            <a:extLst>
              <a:ext uri="{FF2B5EF4-FFF2-40B4-BE49-F238E27FC236}">
                <a16:creationId xmlns:a16="http://schemas.microsoft.com/office/drawing/2014/main" id="{9268920A-0D15-4067-B7B1-91F0BE29AC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46708" y="3438135"/>
            <a:ext cx="2657864" cy="2657864"/>
          </a:xfrm>
          <a:prstGeom prst="round1Rect">
            <a:avLst>
              <a:gd name="adj" fmla="val 11295"/>
            </a:avLst>
          </a:prstGeom>
          <a:solidFill>
            <a:srgbClr val="FFFFFF"/>
          </a:solidFill>
          <a:ln w="57150">
            <a:solidFill>
              <a:srgbClr val="89898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그래픽 2" descr="사용자 단색으로 채워진">
            <a:extLst>
              <a:ext uri="{FF2B5EF4-FFF2-40B4-BE49-F238E27FC236}">
                <a16:creationId xmlns:a16="http://schemas.microsoft.com/office/drawing/2014/main" id="{47F76848-2216-429E-89D1-72582E8634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88022" y="3579449"/>
            <a:ext cx="2375236" cy="2375236"/>
          </a:xfrm>
          <a:prstGeom prst="rect">
            <a:avLst/>
          </a:prstGeom>
        </p:spPr>
      </p:pic>
      <p:sp>
        <p:nvSpPr>
          <p:cNvPr id="8" name="사각형: 둥근 한쪽 모서리 7">
            <a:extLst>
              <a:ext uri="{FF2B5EF4-FFF2-40B4-BE49-F238E27FC236}">
                <a16:creationId xmlns:a16="http://schemas.microsoft.com/office/drawing/2014/main" id="{08938BA8-B120-4600-839D-C4818C50479E}"/>
              </a:ext>
            </a:extLst>
          </p:cNvPr>
          <p:cNvSpPr/>
          <p:nvPr/>
        </p:nvSpPr>
        <p:spPr>
          <a:xfrm>
            <a:off x="8539637" y="776372"/>
            <a:ext cx="2520000" cy="2520000"/>
          </a:xfrm>
          <a:prstGeom prst="round1Rect">
            <a:avLst/>
          </a:prstGeom>
          <a:solidFill>
            <a:srgbClr val="AFAB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청소년서체" panose="02020603020101020101" pitchFamily="18" charset="-127"/>
                <a:ea typeface="청소년서체" panose="02020603020101020101" pitchFamily="18" charset="-127"/>
              </a:rPr>
              <a:t>박민준</a:t>
            </a:r>
            <a:endParaRPr lang="en-US" altLang="ko-KR" sz="2000" dirty="0">
              <a:solidFill>
                <a:schemeClr val="tx1">
                  <a:lumMod val="85000"/>
                  <a:lumOff val="15000"/>
                </a:schemeClr>
              </a:solidFill>
              <a:latin typeface="청소년서체" panose="02020603020101020101" pitchFamily="18" charset="-127"/>
              <a:ea typeface="청소년서체" panose="02020603020101020101" pitchFamily="18" charset="-127"/>
            </a:endParaRPr>
          </a:p>
          <a:p>
            <a:pPr marL="285750" indent="-285750" algn="ctr">
              <a:lnSpc>
                <a:spcPct val="150000"/>
              </a:lnSpc>
              <a:buFontTx/>
              <a:buChar char="-"/>
            </a:pP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청소년서체" panose="02020603020101020101" pitchFamily="18" charset="-127"/>
                <a:ea typeface="청소년서체" panose="02020603020101020101" pitchFamily="18" charset="-127"/>
              </a:rPr>
              <a:t>기획 및 디자인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청소년서체" panose="02020603020101020101" pitchFamily="18" charset="-127"/>
              <a:ea typeface="청소년서체" panose="02020603020101020101" pitchFamily="18" charset="-127"/>
            </a:endParaRPr>
          </a:p>
          <a:p>
            <a:pPr marL="285750" indent="-285750" algn="ctr">
              <a:lnSpc>
                <a:spcPct val="150000"/>
              </a:lnSpc>
              <a:buFontTx/>
              <a:buChar char="-"/>
            </a:pP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청소년서체" panose="02020603020101020101" pitchFamily="18" charset="-127"/>
                <a:ea typeface="청소년서체" panose="02020603020101020101" pitchFamily="18" charset="-127"/>
              </a:rPr>
              <a:t>기능 구현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청소년서체" panose="02020603020101020101" pitchFamily="18" charset="-127"/>
              <a:ea typeface="청소년서체" panose="02020603020101020101" pitchFamily="18" charset="-127"/>
            </a:endParaRPr>
          </a:p>
          <a:p>
            <a:pPr marL="285750" indent="-285750" algn="ctr">
              <a:lnSpc>
                <a:spcPct val="150000"/>
              </a:lnSpc>
              <a:buFontTx/>
              <a:buChar char="-"/>
            </a:pP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청소년서체" panose="02020603020101020101" pitchFamily="18" charset="-127"/>
                <a:ea typeface="청소년서체" panose="02020603020101020101" pitchFamily="18" charset="-127"/>
              </a:rPr>
              <a:t>프로그램 배포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청소년서체" panose="02020603020101020101" pitchFamily="18" charset="-127"/>
                <a:ea typeface="청소년서체" panose="02020603020101020101" pitchFamily="18" charset="-127"/>
              </a:rPr>
              <a:t>&amp;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청소년서체" panose="02020603020101020101" pitchFamily="18" charset="-127"/>
                <a:ea typeface="청소년서체" panose="02020603020101020101" pitchFamily="18" charset="-127"/>
              </a:rPr>
              <a:t>관리</a:t>
            </a:r>
          </a:p>
        </p:txBody>
      </p:sp>
      <p:sp>
        <p:nvSpPr>
          <p:cNvPr id="41" name="사각형: 둥근 한쪽 모서리 40">
            <a:extLst>
              <a:ext uri="{FF2B5EF4-FFF2-40B4-BE49-F238E27FC236}">
                <a16:creationId xmlns:a16="http://schemas.microsoft.com/office/drawing/2014/main" id="{E0F04625-9AAF-46DF-8ABB-B6FDABCB3338}"/>
              </a:ext>
            </a:extLst>
          </p:cNvPr>
          <p:cNvSpPr/>
          <p:nvPr/>
        </p:nvSpPr>
        <p:spPr>
          <a:xfrm rot="10800000">
            <a:off x="5881773" y="3438135"/>
            <a:ext cx="2516550" cy="2516550"/>
          </a:xfrm>
          <a:prstGeom prst="round1Rect">
            <a:avLst/>
          </a:prstGeom>
          <a:solidFill>
            <a:srgbClr val="8989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4C7CAB0-6199-48BF-AA89-504061B03697}"/>
              </a:ext>
            </a:extLst>
          </p:cNvPr>
          <p:cNvSpPr txBox="1"/>
          <p:nvPr/>
        </p:nvSpPr>
        <p:spPr>
          <a:xfrm>
            <a:off x="5888844" y="3817966"/>
            <a:ext cx="2516550" cy="14318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청소년서체" panose="02020603020101020101" pitchFamily="18" charset="-127"/>
                <a:ea typeface="청소년서체" panose="02020603020101020101" pitchFamily="18" charset="-127"/>
              </a:rPr>
              <a:t>윤승현</a:t>
            </a:r>
            <a:endParaRPr lang="en-US" altLang="ko-KR" sz="2000" dirty="0">
              <a:solidFill>
                <a:schemeClr val="tx1">
                  <a:lumMod val="85000"/>
                  <a:lumOff val="15000"/>
                </a:schemeClr>
              </a:solidFill>
              <a:latin typeface="청소년서체" panose="02020603020101020101" pitchFamily="18" charset="-127"/>
              <a:ea typeface="청소년서체" panose="02020603020101020101" pitchFamily="18" charset="-127"/>
            </a:endParaRPr>
          </a:p>
          <a:p>
            <a:pPr marL="285750" indent="-285750" algn="ctr">
              <a:lnSpc>
                <a:spcPct val="150000"/>
              </a:lnSpc>
              <a:buFontTx/>
              <a:buChar char="-"/>
            </a:pP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청소년서체" panose="02020603020101020101" pitchFamily="18" charset="-127"/>
                <a:ea typeface="청소년서체" panose="02020603020101020101" pitchFamily="18" charset="-127"/>
              </a:rPr>
              <a:t>기능 구현</a:t>
            </a:r>
            <a:endParaRPr lang="en-US" altLang="ko-KR" sz="2000" dirty="0">
              <a:solidFill>
                <a:schemeClr val="tx1">
                  <a:lumMod val="85000"/>
                  <a:lumOff val="15000"/>
                </a:schemeClr>
              </a:solidFill>
              <a:latin typeface="청소년서체" panose="02020603020101020101" pitchFamily="18" charset="-127"/>
              <a:ea typeface="청소년서체" panose="02020603020101020101" pitchFamily="18" charset="-127"/>
            </a:endParaRPr>
          </a:p>
          <a:p>
            <a:pPr marL="285750" indent="-285750" algn="ctr">
              <a:lnSpc>
                <a:spcPct val="150000"/>
              </a:lnSpc>
              <a:buFontTx/>
              <a:buChar char="-"/>
            </a:pP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청소년서체" panose="02020603020101020101" pitchFamily="18" charset="-127"/>
                <a:ea typeface="청소년서체" panose="02020603020101020101" pitchFamily="18" charset="-127"/>
              </a:rPr>
              <a:t>정보 수집</a:t>
            </a:r>
            <a:endParaRPr lang="en-US" altLang="ko-KR" sz="2000" dirty="0">
              <a:solidFill>
                <a:schemeClr val="tx1">
                  <a:lumMod val="85000"/>
                  <a:lumOff val="15000"/>
                </a:schemeClr>
              </a:solidFill>
              <a:latin typeface="청소년서체" panose="02020603020101020101" pitchFamily="18" charset="-127"/>
              <a:ea typeface="청소년서체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402556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F24478E-3C27-4B36-A465-95094DE39E9D}"/>
              </a:ext>
            </a:extLst>
          </p:cNvPr>
          <p:cNvSpPr txBox="1"/>
          <p:nvPr/>
        </p:nvSpPr>
        <p:spPr>
          <a:xfrm>
            <a:off x="384740" y="441790"/>
            <a:ext cx="116074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1-2. </a:t>
            </a:r>
            <a:r>
              <a:rPr lang="ko-KR" altLang="en-US" sz="2800" b="1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주제선정 이유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662BEB3-C796-4E1D-BD55-F9F0B36207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600" y="2294550"/>
            <a:ext cx="4896953" cy="330544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CBFF821-92AB-4C21-B3B3-E46A7BD6D4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147" y="1927810"/>
            <a:ext cx="4281542" cy="4038921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D5E8F5F7-2C57-AE8D-6D7D-7E9AC5F92E0B}"/>
              </a:ext>
            </a:extLst>
          </p:cNvPr>
          <p:cNvGrpSpPr/>
          <p:nvPr/>
        </p:nvGrpSpPr>
        <p:grpSpPr>
          <a:xfrm>
            <a:off x="292273" y="225470"/>
            <a:ext cx="11607454" cy="6407062"/>
            <a:chOff x="292273" y="225470"/>
            <a:chExt cx="11607454" cy="6407062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2D11BD58-83AF-4424-B721-5ECD67C3F812}"/>
                </a:ext>
              </a:extLst>
            </p:cNvPr>
            <p:cNvSpPr/>
            <p:nvPr/>
          </p:nvSpPr>
          <p:spPr>
            <a:xfrm>
              <a:off x="292273" y="225470"/>
              <a:ext cx="11607454" cy="6407062"/>
            </a:xfrm>
            <a:prstGeom prst="rect">
              <a:avLst/>
            </a:prstGeom>
            <a:noFill/>
            <a:ln w="762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47C8CAC7-A995-A20E-AE4B-51060BBF61C4}"/>
                </a:ext>
              </a:extLst>
            </p:cNvPr>
            <p:cNvCxnSpPr>
              <a:cxnSpLocks/>
            </p:cNvCxnSpPr>
            <p:nvPr/>
          </p:nvCxnSpPr>
          <p:spPr>
            <a:xfrm>
              <a:off x="292273" y="963204"/>
              <a:ext cx="11607454" cy="0"/>
            </a:xfrm>
            <a:prstGeom prst="line">
              <a:avLst/>
            </a:prstGeom>
            <a:ln w="76200"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919623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 descr="벡터그래픽이(가) 표시된 사진&#10;&#10;자동 생성된 설명">
            <a:extLst>
              <a:ext uri="{FF2B5EF4-FFF2-40B4-BE49-F238E27FC236}">
                <a16:creationId xmlns:a16="http://schemas.microsoft.com/office/drawing/2014/main" id="{00FE9184-3A34-4A5C-8EAC-FB509ECF1C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3188" y="2272084"/>
            <a:ext cx="3114545" cy="4152727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917BA0-DB84-4918-83B0-9535B840839F}"/>
              </a:ext>
            </a:extLst>
          </p:cNvPr>
          <p:cNvSpPr/>
          <p:nvPr/>
        </p:nvSpPr>
        <p:spPr>
          <a:xfrm>
            <a:off x="292273" y="225470"/>
            <a:ext cx="11607454" cy="6407062"/>
          </a:xfrm>
          <a:prstGeom prst="rect">
            <a:avLst/>
          </a:prstGeom>
          <a:noFill/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생각 풍선: 구름 모양 7">
            <a:extLst>
              <a:ext uri="{FF2B5EF4-FFF2-40B4-BE49-F238E27FC236}">
                <a16:creationId xmlns:a16="http://schemas.microsoft.com/office/drawing/2014/main" id="{0AEBBD55-9A7C-4108-AB9F-0738AB75925B}"/>
              </a:ext>
            </a:extLst>
          </p:cNvPr>
          <p:cNvSpPr/>
          <p:nvPr/>
        </p:nvSpPr>
        <p:spPr>
          <a:xfrm>
            <a:off x="7126642" y="1070980"/>
            <a:ext cx="1842638" cy="1572013"/>
          </a:xfrm>
          <a:prstGeom prst="cloudCallout">
            <a:avLst>
              <a:gd name="adj1" fmla="val -53173"/>
              <a:gd name="adj2" fmla="val 7361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청소년서체" panose="02020603020101020101" pitchFamily="18" charset="-127"/>
                <a:ea typeface="청소년서체" panose="02020603020101020101" pitchFamily="18" charset="-127"/>
              </a:rPr>
              <a:t>헬스장</a:t>
            </a:r>
          </a:p>
        </p:txBody>
      </p:sp>
      <p:sp>
        <p:nvSpPr>
          <p:cNvPr id="9" name="생각 풍선: 구름 모양 8">
            <a:extLst>
              <a:ext uri="{FF2B5EF4-FFF2-40B4-BE49-F238E27FC236}">
                <a16:creationId xmlns:a16="http://schemas.microsoft.com/office/drawing/2014/main" id="{B1B2FFD3-78D9-4330-BD32-2A9CC165D731}"/>
              </a:ext>
            </a:extLst>
          </p:cNvPr>
          <p:cNvSpPr/>
          <p:nvPr/>
        </p:nvSpPr>
        <p:spPr>
          <a:xfrm>
            <a:off x="7800727" y="3065750"/>
            <a:ext cx="1842638" cy="1572013"/>
          </a:xfrm>
          <a:prstGeom prst="cloudCallout">
            <a:avLst>
              <a:gd name="adj1" fmla="val -77706"/>
              <a:gd name="adj2" fmla="val 5465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청소년서체" panose="02020603020101020101" pitchFamily="18" charset="-127"/>
                <a:ea typeface="청소년서체" panose="02020603020101020101" pitchFamily="18" charset="-127"/>
              </a:rPr>
              <a:t>박물관</a:t>
            </a:r>
          </a:p>
        </p:txBody>
      </p:sp>
      <p:sp>
        <p:nvSpPr>
          <p:cNvPr id="10" name="생각 풍선: 구름 모양 9">
            <a:extLst>
              <a:ext uri="{FF2B5EF4-FFF2-40B4-BE49-F238E27FC236}">
                <a16:creationId xmlns:a16="http://schemas.microsoft.com/office/drawing/2014/main" id="{098C95B2-CBEE-46ED-BCA2-BB99BA826306}"/>
              </a:ext>
            </a:extLst>
          </p:cNvPr>
          <p:cNvSpPr/>
          <p:nvPr/>
        </p:nvSpPr>
        <p:spPr>
          <a:xfrm>
            <a:off x="1906646" y="1338108"/>
            <a:ext cx="1842638" cy="1572013"/>
          </a:xfrm>
          <a:prstGeom prst="cloudCallout">
            <a:avLst>
              <a:gd name="adj1" fmla="val 81204"/>
              <a:gd name="adj2" fmla="val 625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청소년서체" panose="02020603020101020101" pitchFamily="18" charset="-127"/>
                <a:ea typeface="청소년서체" panose="02020603020101020101" pitchFamily="18" charset="-127"/>
              </a:rPr>
              <a:t>버스 </a:t>
            </a:r>
            <a:endParaRPr lang="en-US" altLang="ko-KR" dirty="0">
              <a:solidFill>
                <a:schemeClr val="tx1"/>
              </a:solidFill>
              <a:latin typeface="청소년서체" panose="02020603020101020101" pitchFamily="18" charset="-127"/>
              <a:ea typeface="청소년서체" panose="02020603020101020101" pitchFamily="18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청소년서체" panose="02020603020101020101" pitchFamily="18" charset="-127"/>
                <a:ea typeface="청소년서체" panose="02020603020101020101" pitchFamily="18" charset="-127"/>
              </a:rPr>
              <a:t>시간표</a:t>
            </a:r>
          </a:p>
        </p:txBody>
      </p:sp>
      <p:sp>
        <p:nvSpPr>
          <p:cNvPr id="13" name="생각 풍선: 구름 모양 12">
            <a:extLst>
              <a:ext uri="{FF2B5EF4-FFF2-40B4-BE49-F238E27FC236}">
                <a16:creationId xmlns:a16="http://schemas.microsoft.com/office/drawing/2014/main" id="{F3FE6C4C-2EA5-4A21-A46F-1A9F5A87287D}"/>
              </a:ext>
            </a:extLst>
          </p:cNvPr>
          <p:cNvSpPr/>
          <p:nvPr/>
        </p:nvSpPr>
        <p:spPr>
          <a:xfrm>
            <a:off x="1840690" y="3488503"/>
            <a:ext cx="1974551" cy="1572013"/>
          </a:xfrm>
          <a:prstGeom prst="cloudCallout">
            <a:avLst>
              <a:gd name="adj1" fmla="val 82877"/>
              <a:gd name="adj2" fmla="val 3701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청소년서체" panose="02020603020101020101" pitchFamily="18" charset="-127"/>
                <a:ea typeface="청소년서체" panose="02020603020101020101" pitchFamily="18" charset="-127"/>
              </a:rPr>
              <a:t>수영장</a:t>
            </a:r>
          </a:p>
        </p:txBody>
      </p:sp>
      <p:sp>
        <p:nvSpPr>
          <p:cNvPr id="17" name="생각 풍선: 구름 모양 16">
            <a:extLst>
              <a:ext uri="{FF2B5EF4-FFF2-40B4-BE49-F238E27FC236}">
                <a16:creationId xmlns:a16="http://schemas.microsoft.com/office/drawing/2014/main" id="{F3D4399B-58C9-4AF9-8E9C-5BECB8D07CD7}"/>
              </a:ext>
            </a:extLst>
          </p:cNvPr>
          <p:cNvSpPr/>
          <p:nvPr/>
        </p:nvSpPr>
        <p:spPr>
          <a:xfrm>
            <a:off x="4698596" y="433189"/>
            <a:ext cx="1842638" cy="1572013"/>
          </a:xfrm>
          <a:prstGeom prst="cloudCallout">
            <a:avLst>
              <a:gd name="adj1" fmla="val 33252"/>
              <a:gd name="adj2" fmla="val 11543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청소년서체" panose="02020603020101020101" pitchFamily="18" charset="-127"/>
                <a:ea typeface="청소년서체" panose="02020603020101020101" pitchFamily="18" charset="-127"/>
              </a:rPr>
              <a:t>읍내 식당</a:t>
            </a:r>
          </a:p>
        </p:txBody>
      </p:sp>
    </p:spTree>
    <p:extLst>
      <p:ext uri="{BB962C8B-B14F-4D97-AF65-F5344CB8AC3E}">
        <p14:creationId xmlns:p14="http://schemas.microsoft.com/office/powerpoint/2010/main" val="26768935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146CC353-7194-9F0E-E409-7A655ED138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646"/>
          <a:stretch/>
        </p:blipFill>
        <p:spPr>
          <a:xfrm>
            <a:off x="643467" y="1008080"/>
            <a:ext cx="4824998" cy="151974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817B4B8-5E01-4B44-BC25-876D56C121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0"/>
            <a:ext cx="0" cy="320040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11AB83FF-149B-36D7-A0B1-E8999303BC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3536" y="863119"/>
            <a:ext cx="4824995" cy="178524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683D1A4-93E5-4A4D-B103-8223A220EB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621742" y="3200400"/>
            <a:ext cx="0" cy="365760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0E8ABF4-C289-489E-BEFB-3077F9D9C7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552330" y="3200400"/>
            <a:ext cx="0" cy="365760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989CFA0-35DD-4943-B365-488C66B9B1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3609790" y="3197412"/>
            <a:ext cx="4956048" cy="1754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88AD040-1A2B-4FB4-A345-7B9F3E5ED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0" y="3994133"/>
            <a:ext cx="3602736" cy="1754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823B704A-724B-41D6-8F33-76939E727D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8534400" y="3994133"/>
            <a:ext cx="3657600" cy="1754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>
            <a:extLst>
              <a:ext uri="{FF2B5EF4-FFF2-40B4-BE49-F238E27FC236}">
                <a16:creationId xmlns:a16="http://schemas.microsoft.com/office/drawing/2014/main" id="{5B93C6D9-6EBF-700B-B0AF-CA3BB836DF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467" y="4413730"/>
            <a:ext cx="2634207" cy="175174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D7870374-8F7C-6DE1-FA1F-84972EB3649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1665" r="182"/>
          <a:stretch/>
        </p:blipFill>
        <p:spPr>
          <a:xfrm>
            <a:off x="3980330" y="4177454"/>
            <a:ext cx="4173070" cy="141257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6DD3646E-11FC-9B8F-833A-17C38B24A4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74064" y="4431990"/>
            <a:ext cx="2674468" cy="167154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212392A-7D2D-CB03-80AA-A4726504119F}"/>
              </a:ext>
            </a:extLst>
          </p:cNvPr>
          <p:cNvSpPr txBox="1"/>
          <p:nvPr/>
        </p:nvSpPr>
        <p:spPr>
          <a:xfrm>
            <a:off x="3621741" y="6475301"/>
            <a:ext cx="49560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www.jwu.ac.kr</a:t>
            </a:r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CDEDCC6-4BB9-3E79-2BB2-D438CB79E3FB}"/>
              </a:ext>
            </a:extLst>
          </p:cNvPr>
          <p:cNvSpPr txBox="1"/>
          <p:nvPr/>
        </p:nvSpPr>
        <p:spPr>
          <a:xfrm>
            <a:off x="-17927" y="6489767"/>
            <a:ext cx="2485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www.poratl.jwu.ac.kr</a:t>
            </a:r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239F38E-1A83-B416-E171-722BFF06269B}"/>
              </a:ext>
            </a:extLst>
          </p:cNvPr>
          <p:cNvSpPr txBox="1"/>
          <p:nvPr/>
        </p:nvSpPr>
        <p:spPr>
          <a:xfrm>
            <a:off x="6096000" y="-1234"/>
            <a:ext cx="2236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www.fos.jwu.ac.kr</a:t>
            </a: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7D88AA8-EE27-1147-0A4E-3E2D201F10B8}"/>
              </a:ext>
            </a:extLst>
          </p:cNvPr>
          <p:cNvSpPr txBox="1"/>
          <p:nvPr/>
        </p:nvSpPr>
        <p:spPr>
          <a:xfrm>
            <a:off x="0" y="-21443"/>
            <a:ext cx="2236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www.fos.pe.kr</a:t>
            </a:r>
            <a:endParaRPr lang="ko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9AC9952-3ACD-AE80-3B5F-0B94B9FB43E5}"/>
              </a:ext>
            </a:extLst>
          </p:cNvPr>
          <p:cNvSpPr txBox="1"/>
          <p:nvPr/>
        </p:nvSpPr>
        <p:spPr>
          <a:xfrm>
            <a:off x="9870510" y="6460540"/>
            <a:ext cx="23214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www.haksa.jwu.ac.kr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4039E3F-D38B-03E2-1A54-22C514F7CCDD}"/>
              </a:ext>
            </a:extLst>
          </p:cNvPr>
          <p:cNvSpPr txBox="1"/>
          <p:nvPr/>
        </p:nvSpPr>
        <p:spPr>
          <a:xfrm>
            <a:off x="3621742" y="3197412"/>
            <a:ext cx="493058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dirty="0">
                <a:solidFill>
                  <a:srgbClr val="FF0000"/>
                </a:solidFill>
                <a:latin typeface="청소년서체" panose="02020603020101020101" pitchFamily="18" charset="-127"/>
                <a:ea typeface="청소년서체" panose="02020603020101020101" pitchFamily="18" charset="-127"/>
              </a:rPr>
              <a:t>중구난방 수많은 사이트</a:t>
            </a:r>
          </a:p>
        </p:txBody>
      </p:sp>
    </p:spTree>
    <p:extLst>
      <p:ext uri="{BB962C8B-B14F-4D97-AF65-F5344CB8AC3E}">
        <p14:creationId xmlns:p14="http://schemas.microsoft.com/office/powerpoint/2010/main" val="9403862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8CA5837-52C3-BE1D-ECEA-69FC2412051A}"/>
              </a:ext>
            </a:extLst>
          </p:cNvPr>
          <p:cNvSpPr txBox="1"/>
          <p:nvPr/>
        </p:nvSpPr>
        <p:spPr>
          <a:xfrm>
            <a:off x="384740" y="441790"/>
            <a:ext cx="116074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2-1. </a:t>
            </a:r>
            <a:r>
              <a:rPr lang="ko-KR" altLang="en-US" sz="2800" b="1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제작 도구</a:t>
            </a:r>
          </a:p>
        </p:txBody>
      </p:sp>
      <p:pic>
        <p:nvPicPr>
          <p:cNvPr id="11" name="그래픽 10">
            <a:extLst>
              <a:ext uri="{FF2B5EF4-FFF2-40B4-BE49-F238E27FC236}">
                <a16:creationId xmlns:a16="http://schemas.microsoft.com/office/drawing/2014/main" id="{358D80BE-3829-D179-1355-BE51C839A8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23724" y="1565818"/>
            <a:ext cx="2826537" cy="47549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01155CB-7CAB-5B86-4FCC-FCD3B979CEB2}"/>
              </a:ext>
            </a:extLst>
          </p:cNvPr>
          <p:cNvSpPr txBox="1"/>
          <p:nvPr/>
        </p:nvSpPr>
        <p:spPr>
          <a:xfrm>
            <a:off x="1323724" y="2269569"/>
            <a:ext cx="2400652" cy="1231106"/>
          </a:xfrm>
          <a:prstGeom prst="rect">
            <a:avLst/>
          </a:prstGeom>
          <a:noFill/>
          <a:ln w="12700" cmpd="sng">
            <a:solidFill>
              <a:schemeClr val="tx1">
                <a:lumMod val="50000"/>
                <a:lumOff val="50000"/>
              </a:schemeClr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accent2">
                    <a:lumMod val="75000"/>
                  </a:schemeClr>
                </a:solidFill>
              </a:rPr>
              <a:t>Visual Studio</a:t>
            </a:r>
          </a:p>
          <a:p>
            <a:endParaRPr lang="en-US" altLang="ko-KR" dirty="0"/>
          </a:p>
          <a:p>
            <a:r>
              <a:rPr lang="ko-KR" altLang="en-US" dirty="0"/>
              <a:t>전체적인 디자인 및 홈페이지 제작</a:t>
            </a:r>
            <a:endParaRPr lang="en-US" altLang="ko-KR" dirty="0"/>
          </a:p>
        </p:txBody>
      </p:sp>
      <p:pic>
        <p:nvPicPr>
          <p:cNvPr id="9" name="그래픽 8">
            <a:extLst>
              <a:ext uri="{FF2B5EF4-FFF2-40B4-BE49-F238E27FC236}">
                <a16:creationId xmlns:a16="http://schemas.microsoft.com/office/drawing/2014/main" id="{E05F9B56-95D7-A7F3-951D-A3612F4CFD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37984" y="1593201"/>
            <a:ext cx="1754923" cy="47753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8CC9A87-C168-56B8-9C67-B0229F3DA914}"/>
              </a:ext>
            </a:extLst>
          </p:cNvPr>
          <p:cNvSpPr txBox="1"/>
          <p:nvPr/>
        </p:nvSpPr>
        <p:spPr>
          <a:xfrm>
            <a:off x="7637984" y="2256192"/>
            <a:ext cx="2400652" cy="954107"/>
          </a:xfrm>
          <a:prstGeom prst="rect">
            <a:avLst/>
          </a:prstGeom>
          <a:noFill/>
          <a:ln w="12700" cmpd="sng">
            <a:solidFill>
              <a:schemeClr val="tx1">
                <a:lumMod val="50000"/>
                <a:lumOff val="50000"/>
              </a:schemeClr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accent2">
                    <a:lumMod val="75000"/>
                  </a:schemeClr>
                </a:solidFill>
              </a:rPr>
              <a:t>Netlify</a:t>
            </a:r>
          </a:p>
          <a:p>
            <a:endParaRPr lang="en-US" altLang="ko-KR" dirty="0"/>
          </a:p>
          <a:p>
            <a:r>
              <a:rPr lang="ko-KR" altLang="en-US" dirty="0"/>
              <a:t>배포 및 관리</a:t>
            </a:r>
            <a:endParaRPr lang="en-US" altLang="ko-KR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ABF63817-EEE1-6C0B-6B69-5235CD7B59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38160" y="4432372"/>
            <a:ext cx="2400300" cy="40005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27FBB83-BDF7-38A9-5A0C-B93376554862}"/>
              </a:ext>
            </a:extLst>
          </p:cNvPr>
          <p:cNvSpPr txBox="1"/>
          <p:nvPr/>
        </p:nvSpPr>
        <p:spPr>
          <a:xfrm>
            <a:off x="7637808" y="5219371"/>
            <a:ext cx="2724698" cy="954107"/>
          </a:xfrm>
          <a:prstGeom prst="rect">
            <a:avLst/>
          </a:prstGeom>
          <a:noFill/>
          <a:ln w="12700" cmpd="sng">
            <a:solidFill>
              <a:schemeClr val="tx1">
                <a:lumMod val="50000"/>
                <a:lumOff val="50000"/>
              </a:schemeClr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accent2">
                    <a:lumMod val="75000"/>
                  </a:schemeClr>
                </a:solidFill>
              </a:rPr>
              <a:t>Tables Generator</a:t>
            </a:r>
          </a:p>
          <a:p>
            <a:endParaRPr lang="en-US" altLang="ko-KR" dirty="0"/>
          </a:p>
          <a:p>
            <a:r>
              <a:rPr lang="ko-KR" altLang="en-US" dirty="0"/>
              <a:t>테이블 생성 웹사이트</a:t>
            </a:r>
            <a:endParaRPr lang="en-US" altLang="ko-KR" dirty="0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4500CBEE-F505-89ED-4C36-0AA518CF5FF7}"/>
              </a:ext>
            </a:extLst>
          </p:cNvPr>
          <p:cNvGrpSpPr/>
          <p:nvPr/>
        </p:nvGrpSpPr>
        <p:grpSpPr>
          <a:xfrm>
            <a:off x="292273" y="225470"/>
            <a:ext cx="11607454" cy="6407062"/>
            <a:chOff x="292273" y="225470"/>
            <a:chExt cx="11607454" cy="6407062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D06BE2E0-1095-46B8-3F01-B65454BD867F}"/>
                </a:ext>
              </a:extLst>
            </p:cNvPr>
            <p:cNvSpPr/>
            <p:nvPr/>
          </p:nvSpPr>
          <p:spPr>
            <a:xfrm>
              <a:off x="292273" y="225470"/>
              <a:ext cx="11607454" cy="6407062"/>
            </a:xfrm>
            <a:prstGeom prst="rect">
              <a:avLst/>
            </a:prstGeom>
            <a:noFill/>
            <a:ln w="762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506AF1C0-DB31-F774-F287-CAB2BF786CB5}"/>
                </a:ext>
              </a:extLst>
            </p:cNvPr>
            <p:cNvCxnSpPr>
              <a:cxnSpLocks/>
            </p:cNvCxnSpPr>
            <p:nvPr/>
          </p:nvCxnSpPr>
          <p:spPr>
            <a:xfrm>
              <a:off x="292273" y="963204"/>
              <a:ext cx="11607454" cy="0"/>
            </a:xfrm>
            <a:prstGeom prst="line">
              <a:avLst/>
            </a:prstGeom>
            <a:ln w="76200"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3" name="그림 22">
            <a:extLst>
              <a:ext uri="{FF2B5EF4-FFF2-40B4-BE49-F238E27FC236}">
                <a16:creationId xmlns:a16="http://schemas.microsoft.com/office/drawing/2014/main" id="{F2658E2E-D0FD-91BA-1EB3-31E0EFE7A6E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3724" y="4137157"/>
            <a:ext cx="1895656" cy="99048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4252223F-E66F-C271-65AB-8F896626BA75}"/>
              </a:ext>
            </a:extLst>
          </p:cNvPr>
          <p:cNvSpPr txBox="1"/>
          <p:nvPr/>
        </p:nvSpPr>
        <p:spPr>
          <a:xfrm>
            <a:off x="1323724" y="5258909"/>
            <a:ext cx="2232551" cy="954107"/>
          </a:xfrm>
          <a:prstGeom prst="rect">
            <a:avLst/>
          </a:prstGeom>
          <a:noFill/>
          <a:ln w="12700" cmpd="sng">
            <a:solidFill>
              <a:schemeClr val="tx1">
                <a:lumMod val="50000"/>
                <a:lumOff val="50000"/>
              </a:schemeClr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r>
              <a:rPr lang="en-US" altLang="ko-KR" sz="2000" dirty="0" err="1">
                <a:solidFill>
                  <a:schemeClr val="accent2">
                    <a:lumMod val="75000"/>
                  </a:schemeClr>
                </a:solidFill>
              </a:rPr>
              <a:t>Kakaomap</a:t>
            </a:r>
            <a:endParaRPr lang="en-US" altLang="ko-KR" sz="2000" dirty="0">
              <a:solidFill>
                <a:schemeClr val="accent2">
                  <a:lumMod val="75000"/>
                </a:schemeClr>
              </a:solidFill>
            </a:endParaRPr>
          </a:p>
          <a:p>
            <a:endParaRPr lang="en-US" altLang="ko-KR" dirty="0"/>
          </a:p>
          <a:p>
            <a:r>
              <a:rPr lang="ko-KR" altLang="en-US" dirty="0"/>
              <a:t>지도 생성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6760263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그룹 42">
            <a:extLst>
              <a:ext uri="{FF2B5EF4-FFF2-40B4-BE49-F238E27FC236}">
                <a16:creationId xmlns:a16="http://schemas.microsoft.com/office/drawing/2014/main" id="{4862845C-E11D-4480-94A5-A0516FD76AF6}"/>
              </a:ext>
            </a:extLst>
          </p:cNvPr>
          <p:cNvGrpSpPr/>
          <p:nvPr/>
        </p:nvGrpSpPr>
        <p:grpSpPr>
          <a:xfrm>
            <a:off x="292273" y="225470"/>
            <a:ext cx="11607454" cy="6407062"/>
            <a:chOff x="292273" y="225470"/>
            <a:chExt cx="11607454" cy="6407062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8341A0B5-45F6-4E68-B9AF-32B285317DB0}"/>
                </a:ext>
              </a:extLst>
            </p:cNvPr>
            <p:cNvSpPr/>
            <p:nvPr/>
          </p:nvSpPr>
          <p:spPr>
            <a:xfrm>
              <a:off x="292273" y="225470"/>
              <a:ext cx="11607454" cy="6407062"/>
            </a:xfrm>
            <a:prstGeom prst="rect">
              <a:avLst/>
            </a:prstGeom>
            <a:noFill/>
            <a:ln w="762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3025E245-FBEA-49F5-B7C5-198BC4096715}"/>
                </a:ext>
              </a:extLst>
            </p:cNvPr>
            <p:cNvCxnSpPr>
              <a:cxnSpLocks/>
            </p:cNvCxnSpPr>
            <p:nvPr/>
          </p:nvCxnSpPr>
          <p:spPr>
            <a:xfrm>
              <a:off x="292273" y="963204"/>
              <a:ext cx="11607454" cy="0"/>
            </a:xfrm>
            <a:prstGeom prst="line">
              <a:avLst/>
            </a:prstGeom>
            <a:ln w="76200"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32276D4C-618B-4288-A49B-8FB3DD0A52C7}"/>
              </a:ext>
            </a:extLst>
          </p:cNvPr>
          <p:cNvSpPr txBox="1"/>
          <p:nvPr/>
        </p:nvSpPr>
        <p:spPr>
          <a:xfrm>
            <a:off x="292273" y="332727"/>
            <a:ext cx="114613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 </a:t>
            </a:r>
            <a:r>
              <a:rPr lang="en-US" altLang="ko-KR" sz="2800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2-2. </a:t>
            </a:r>
            <a:r>
              <a:rPr lang="ko-KR" altLang="en-US" sz="2800" dirty="0" err="1">
                <a:latin typeface="청소년서체" panose="02020603020101020101" pitchFamily="18" charset="-127"/>
                <a:ea typeface="청소년서체" panose="02020603020101020101" pitchFamily="18" charset="-127"/>
              </a:rPr>
              <a:t>주차별</a:t>
            </a:r>
            <a:r>
              <a:rPr lang="ko-KR" altLang="en-US" sz="2800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 일정</a:t>
            </a: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E0A0242F-848B-4046-9B53-43E910B2616B}"/>
              </a:ext>
            </a:extLst>
          </p:cNvPr>
          <p:cNvGrpSpPr/>
          <p:nvPr/>
        </p:nvGrpSpPr>
        <p:grpSpPr>
          <a:xfrm>
            <a:off x="512899" y="3077868"/>
            <a:ext cx="11166202" cy="1440000"/>
            <a:chOff x="512899" y="3077868"/>
            <a:chExt cx="11166202" cy="1440000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ADE5E983-032E-445A-8C8E-9F17153B9422}"/>
                </a:ext>
              </a:extLst>
            </p:cNvPr>
            <p:cNvGrpSpPr/>
            <p:nvPr/>
          </p:nvGrpSpPr>
          <p:grpSpPr>
            <a:xfrm>
              <a:off x="512899" y="3077868"/>
              <a:ext cx="10528000" cy="1440000"/>
              <a:chOff x="512899" y="3077868"/>
              <a:chExt cx="10528000" cy="1440000"/>
            </a:xfrm>
          </p:grpSpPr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9D838C07-9899-49F1-87E0-B49BD7C42A56}"/>
                  </a:ext>
                </a:extLst>
              </p:cNvPr>
              <p:cNvGrpSpPr/>
              <p:nvPr/>
            </p:nvGrpSpPr>
            <p:grpSpPr>
              <a:xfrm>
                <a:off x="512899" y="3077868"/>
                <a:ext cx="1440000" cy="1440000"/>
                <a:chOff x="1582222" y="2709000"/>
                <a:chExt cx="1440000" cy="1440000"/>
              </a:xfrm>
            </p:grpSpPr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33726B64-736F-41FD-85B6-973548F268DF}"/>
                    </a:ext>
                  </a:extLst>
                </p:cNvPr>
                <p:cNvSpPr/>
                <p:nvPr/>
              </p:nvSpPr>
              <p:spPr>
                <a:xfrm>
                  <a:off x="1582222" y="2709000"/>
                  <a:ext cx="1440000" cy="1440000"/>
                </a:xfrm>
                <a:prstGeom prst="ellipse">
                  <a:avLst/>
                </a:prstGeom>
                <a:solidFill>
                  <a:srgbClr val="7F7F7F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6BA918D7-141F-4944-A9E3-AEFEBE2C37BE}"/>
                    </a:ext>
                  </a:extLst>
                </p:cNvPr>
                <p:cNvSpPr/>
                <p:nvPr/>
              </p:nvSpPr>
              <p:spPr>
                <a:xfrm>
                  <a:off x="1762222" y="2889000"/>
                  <a:ext cx="1080000" cy="1080000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solidFill>
                    <a:schemeClr val="bg2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52" name="그룹 51">
                <a:extLst>
                  <a:ext uri="{FF2B5EF4-FFF2-40B4-BE49-F238E27FC236}">
                    <a16:creationId xmlns:a16="http://schemas.microsoft.com/office/drawing/2014/main" id="{71BD8086-8492-4483-A040-0E733DF07024}"/>
                  </a:ext>
                </a:extLst>
              </p:cNvPr>
              <p:cNvGrpSpPr/>
              <p:nvPr/>
            </p:nvGrpSpPr>
            <p:grpSpPr>
              <a:xfrm>
                <a:off x="2784899" y="3077868"/>
                <a:ext cx="1440000" cy="1440000"/>
                <a:chOff x="1582222" y="2709000"/>
                <a:chExt cx="1440000" cy="1440000"/>
              </a:xfrm>
            </p:grpSpPr>
            <p:sp>
              <p:nvSpPr>
                <p:cNvPr id="53" name="타원 52">
                  <a:extLst>
                    <a:ext uri="{FF2B5EF4-FFF2-40B4-BE49-F238E27FC236}">
                      <a16:creationId xmlns:a16="http://schemas.microsoft.com/office/drawing/2014/main" id="{1B0E7D8B-CA66-4E32-8A4F-5D105A64B3E5}"/>
                    </a:ext>
                  </a:extLst>
                </p:cNvPr>
                <p:cNvSpPr/>
                <p:nvPr/>
              </p:nvSpPr>
              <p:spPr>
                <a:xfrm>
                  <a:off x="1582222" y="2709000"/>
                  <a:ext cx="1440000" cy="1440000"/>
                </a:xfrm>
                <a:prstGeom prst="ellipse">
                  <a:avLst/>
                </a:prstGeom>
                <a:solidFill>
                  <a:srgbClr val="7F7F7F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54" name="타원 53">
                  <a:extLst>
                    <a:ext uri="{FF2B5EF4-FFF2-40B4-BE49-F238E27FC236}">
                      <a16:creationId xmlns:a16="http://schemas.microsoft.com/office/drawing/2014/main" id="{8928E33B-34E4-43E4-A7E6-943D2A64022B}"/>
                    </a:ext>
                  </a:extLst>
                </p:cNvPr>
                <p:cNvSpPr/>
                <p:nvPr/>
              </p:nvSpPr>
              <p:spPr>
                <a:xfrm>
                  <a:off x="1762222" y="2889000"/>
                  <a:ext cx="1080000" cy="1080000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solidFill>
                    <a:schemeClr val="bg2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55" name="그룹 54">
                <a:extLst>
                  <a:ext uri="{FF2B5EF4-FFF2-40B4-BE49-F238E27FC236}">
                    <a16:creationId xmlns:a16="http://schemas.microsoft.com/office/drawing/2014/main" id="{36912E7B-93D9-47DC-8614-613FC347C7BC}"/>
                  </a:ext>
                </a:extLst>
              </p:cNvPr>
              <p:cNvGrpSpPr/>
              <p:nvPr/>
            </p:nvGrpSpPr>
            <p:grpSpPr>
              <a:xfrm>
                <a:off x="5056899" y="3077868"/>
                <a:ext cx="1440000" cy="1440000"/>
                <a:chOff x="1582222" y="2709000"/>
                <a:chExt cx="1440000" cy="1440000"/>
              </a:xfrm>
            </p:grpSpPr>
            <p:sp>
              <p:nvSpPr>
                <p:cNvPr id="56" name="타원 55">
                  <a:extLst>
                    <a:ext uri="{FF2B5EF4-FFF2-40B4-BE49-F238E27FC236}">
                      <a16:creationId xmlns:a16="http://schemas.microsoft.com/office/drawing/2014/main" id="{57250B69-5205-4719-92D8-3D1C87C6DB77}"/>
                    </a:ext>
                  </a:extLst>
                </p:cNvPr>
                <p:cNvSpPr/>
                <p:nvPr/>
              </p:nvSpPr>
              <p:spPr>
                <a:xfrm>
                  <a:off x="1582222" y="2709000"/>
                  <a:ext cx="1440000" cy="1440000"/>
                </a:xfrm>
                <a:prstGeom prst="ellipse">
                  <a:avLst/>
                </a:prstGeom>
                <a:solidFill>
                  <a:srgbClr val="7F7F7F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57" name="타원 56">
                  <a:extLst>
                    <a:ext uri="{FF2B5EF4-FFF2-40B4-BE49-F238E27FC236}">
                      <a16:creationId xmlns:a16="http://schemas.microsoft.com/office/drawing/2014/main" id="{D7386073-54CA-4044-9ECE-7ED0092D6887}"/>
                    </a:ext>
                  </a:extLst>
                </p:cNvPr>
                <p:cNvSpPr/>
                <p:nvPr/>
              </p:nvSpPr>
              <p:spPr>
                <a:xfrm>
                  <a:off x="1762222" y="2889000"/>
                  <a:ext cx="1080000" cy="1080000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solidFill>
                    <a:schemeClr val="bg2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58" name="그룹 57">
                <a:extLst>
                  <a:ext uri="{FF2B5EF4-FFF2-40B4-BE49-F238E27FC236}">
                    <a16:creationId xmlns:a16="http://schemas.microsoft.com/office/drawing/2014/main" id="{66F5E124-6FA0-4ACD-B99B-58C88447143F}"/>
                  </a:ext>
                </a:extLst>
              </p:cNvPr>
              <p:cNvGrpSpPr/>
              <p:nvPr/>
            </p:nvGrpSpPr>
            <p:grpSpPr>
              <a:xfrm>
                <a:off x="7328899" y="3077868"/>
                <a:ext cx="1440000" cy="1440000"/>
                <a:chOff x="1582222" y="2709000"/>
                <a:chExt cx="1440000" cy="1440000"/>
              </a:xfrm>
            </p:grpSpPr>
            <p:sp>
              <p:nvSpPr>
                <p:cNvPr id="59" name="타원 58">
                  <a:extLst>
                    <a:ext uri="{FF2B5EF4-FFF2-40B4-BE49-F238E27FC236}">
                      <a16:creationId xmlns:a16="http://schemas.microsoft.com/office/drawing/2014/main" id="{C0EC7A58-52E5-4D79-AD13-E9A4666AACC8}"/>
                    </a:ext>
                  </a:extLst>
                </p:cNvPr>
                <p:cNvSpPr/>
                <p:nvPr/>
              </p:nvSpPr>
              <p:spPr>
                <a:xfrm>
                  <a:off x="1582222" y="2709000"/>
                  <a:ext cx="1440000" cy="1440000"/>
                </a:xfrm>
                <a:prstGeom prst="ellipse">
                  <a:avLst/>
                </a:prstGeom>
                <a:solidFill>
                  <a:srgbClr val="7F7F7F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0" name="타원 59">
                  <a:extLst>
                    <a:ext uri="{FF2B5EF4-FFF2-40B4-BE49-F238E27FC236}">
                      <a16:creationId xmlns:a16="http://schemas.microsoft.com/office/drawing/2014/main" id="{367394C7-A579-42AA-9DCE-8F774D6949F4}"/>
                    </a:ext>
                  </a:extLst>
                </p:cNvPr>
                <p:cNvSpPr/>
                <p:nvPr/>
              </p:nvSpPr>
              <p:spPr>
                <a:xfrm>
                  <a:off x="1762222" y="2889000"/>
                  <a:ext cx="1080000" cy="1080000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solidFill>
                    <a:schemeClr val="bg2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61" name="그룹 60">
                <a:extLst>
                  <a:ext uri="{FF2B5EF4-FFF2-40B4-BE49-F238E27FC236}">
                    <a16:creationId xmlns:a16="http://schemas.microsoft.com/office/drawing/2014/main" id="{22245996-CF8A-419A-BE91-2AC63C31D59E}"/>
                  </a:ext>
                </a:extLst>
              </p:cNvPr>
              <p:cNvGrpSpPr/>
              <p:nvPr/>
            </p:nvGrpSpPr>
            <p:grpSpPr>
              <a:xfrm>
                <a:off x="9600899" y="3077868"/>
                <a:ext cx="1440000" cy="1440000"/>
                <a:chOff x="1582222" y="2709000"/>
                <a:chExt cx="1440000" cy="1440000"/>
              </a:xfrm>
            </p:grpSpPr>
            <p:sp>
              <p:nvSpPr>
                <p:cNvPr id="62" name="타원 61">
                  <a:extLst>
                    <a:ext uri="{FF2B5EF4-FFF2-40B4-BE49-F238E27FC236}">
                      <a16:creationId xmlns:a16="http://schemas.microsoft.com/office/drawing/2014/main" id="{DEAB0158-EC42-451E-873C-6BF5BDBA5865}"/>
                    </a:ext>
                  </a:extLst>
                </p:cNvPr>
                <p:cNvSpPr/>
                <p:nvPr/>
              </p:nvSpPr>
              <p:spPr>
                <a:xfrm>
                  <a:off x="1582222" y="2709000"/>
                  <a:ext cx="1440000" cy="1440000"/>
                </a:xfrm>
                <a:prstGeom prst="ellipse">
                  <a:avLst/>
                </a:prstGeom>
                <a:solidFill>
                  <a:srgbClr val="7F7F7F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3" name="타원 62">
                  <a:extLst>
                    <a:ext uri="{FF2B5EF4-FFF2-40B4-BE49-F238E27FC236}">
                      <a16:creationId xmlns:a16="http://schemas.microsoft.com/office/drawing/2014/main" id="{48070B2E-16F3-442E-AC78-D3BFD3FA77E0}"/>
                    </a:ext>
                  </a:extLst>
                </p:cNvPr>
                <p:cNvSpPr/>
                <p:nvPr/>
              </p:nvSpPr>
              <p:spPr>
                <a:xfrm>
                  <a:off x="1762222" y="2889000"/>
                  <a:ext cx="1080000" cy="1080000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solidFill>
                    <a:schemeClr val="bg2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D1BAFAF1-5E04-4551-B8E6-16DBC7F6C6F1}"/>
                  </a:ext>
                </a:extLst>
              </p:cNvPr>
              <p:cNvSpPr/>
              <p:nvPr/>
            </p:nvSpPr>
            <p:spPr>
              <a:xfrm>
                <a:off x="1884899" y="3729519"/>
                <a:ext cx="1080000" cy="143838"/>
              </a:xfrm>
              <a:prstGeom prst="rect">
                <a:avLst/>
              </a:prstGeom>
              <a:solidFill>
                <a:srgbClr val="7F7F7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4" name="직사각형 63">
                <a:extLst>
                  <a:ext uri="{FF2B5EF4-FFF2-40B4-BE49-F238E27FC236}">
                    <a16:creationId xmlns:a16="http://schemas.microsoft.com/office/drawing/2014/main" id="{8BD1C528-2181-46A7-BD0C-E78B94B698A3}"/>
                  </a:ext>
                </a:extLst>
              </p:cNvPr>
              <p:cNvSpPr/>
              <p:nvPr/>
            </p:nvSpPr>
            <p:spPr>
              <a:xfrm>
                <a:off x="4114313" y="3703688"/>
                <a:ext cx="1080000" cy="143838"/>
              </a:xfrm>
              <a:prstGeom prst="rect">
                <a:avLst/>
              </a:prstGeom>
              <a:solidFill>
                <a:srgbClr val="7F7F7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E2BD2A79-9FDB-4C92-BFE5-63D41864C093}"/>
                  </a:ext>
                </a:extLst>
              </p:cNvPr>
              <p:cNvSpPr/>
              <p:nvPr/>
            </p:nvSpPr>
            <p:spPr>
              <a:xfrm>
                <a:off x="6428899" y="3725950"/>
                <a:ext cx="1080000" cy="143838"/>
              </a:xfrm>
              <a:prstGeom prst="rect">
                <a:avLst/>
              </a:prstGeom>
              <a:solidFill>
                <a:srgbClr val="7F7F7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6" name="직사각형 65">
                <a:extLst>
                  <a:ext uri="{FF2B5EF4-FFF2-40B4-BE49-F238E27FC236}">
                    <a16:creationId xmlns:a16="http://schemas.microsoft.com/office/drawing/2014/main" id="{5829CCC2-9168-472A-84F3-5797A872E2A4}"/>
                  </a:ext>
                </a:extLst>
              </p:cNvPr>
              <p:cNvSpPr/>
              <p:nvPr/>
            </p:nvSpPr>
            <p:spPr>
              <a:xfrm>
                <a:off x="8666158" y="3742446"/>
                <a:ext cx="1080000" cy="143838"/>
              </a:xfrm>
              <a:prstGeom prst="rect">
                <a:avLst/>
              </a:prstGeom>
              <a:solidFill>
                <a:srgbClr val="7F7F7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4" name="화살표: 오른쪽 23">
              <a:extLst>
                <a:ext uri="{FF2B5EF4-FFF2-40B4-BE49-F238E27FC236}">
                  <a16:creationId xmlns:a16="http://schemas.microsoft.com/office/drawing/2014/main" id="{400CB30C-BED1-449B-8C36-A307820253BC}"/>
                </a:ext>
              </a:extLst>
            </p:cNvPr>
            <p:cNvSpPr/>
            <p:nvPr/>
          </p:nvSpPr>
          <p:spPr>
            <a:xfrm>
              <a:off x="10959101" y="3660573"/>
              <a:ext cx="720000" cy="288000"/>
            </a:xfrm>
            <a:prstGeom prst="rightArrow">
              <a:avLst/>
            </a:prstGeom>
            <a:solidFill>
              <a:srgbClr val="7F7F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D0F8DC43-E5CF-42B1-885E-03554BF69EF7}"/>
              </a:ext>
            </a:extLst>
          </p:cNvPr>
          <p:cNvSpPr txBox="1"/>
          <p:nvPr/>
        </p:nvSpPr>
        <p:spPr>
          <a:xfrm>
            <a:off x="461819" y="2041642"/>
            <a:ext cx="1839408" cy="830997"/>
          </a:xfrm>
          <a:custGeom>
            <a:avLst/>
            <a:gdLst>
              <a:gd name="connsiteX0" fmla="*/ 0 w 1839408"/>
              <a:gd name="connsiteY0" fmla="*/ 0 h 830997"/>
              <a:gd name="connsiteX1" fmla="*/ 1839408 w 1839408"/>
              <a:gd name="connsiteY1" fmla="*/ 0 h 830997"/>
              <a:gd name="connsiteX2" fmla="*/ 1839408 w 1839408"/>
              <a:gd name="connsiteY2" fmla="*/ 830997 h 830997"/>
              <a:gd name="connsiteX3" fmla="*/ 0 w 1839408"/>
              <a:gd name="connsiteY3" fmla="*/ 830997 h 830997"/>
              <a:gd name="connsiteX4" fmla="*/ 0 w 1839408"/>
              <a:gd name="connsiteY4" fmla="*/ 0 h 830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39408" h="830997" extrusionOk="0">
                <a:moveTo>
                  <a:pt x="0" y="0"/>
                </a:moveTo>
                <a:cubicBezTo>
                  <a:pt x="574906" y="23016"/>
                  <a:pt x="1638613" y="126824"/>
                  <a:pt x="1839408" y="0"/>
                </a:cubicBezTo>
                <a:cubicBezTo>
                  <a:pt x="1841534" y="113011"/>
                  <a:pt x="1878898" y="601367"/>
                  <a:pt x="1839408" y="830997"/>
                </a:cubicBezTo>
                <a:cubicBezTo>
                  <a:pt x="1080557" y="926117"/>
                  <a:pt x="775302" y="872014"/>
                  <a:pt x="0" y="830997"/>
                </a:cubicBezTo>
                <a:cubicBezTo>
                  <a:pt x="-5118" y="699632"/>
                  <a:pt x="-25823" y="390388"/>
                  <a:pt x="0" y="0"/>
                </a:cubicBezTo>
                <a:close/>
              </a:path>
            </a:pathLst>
          </a:custGeom>
          <a:noFill/>
          <a:ln w="41910" cap="rnd" cmpd="sng">
            <a:solidFill>
              <a:srgbClr val="7F7F7F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1~5</a:t>
            </a:r>
            <a:r>
              <a:rPr lang="ko-KR" altLang="en-US" sz="1600" b="1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주차</a:t>
            </a:r>
            <a:endParaRPr lang="en-US" altLang="ko-KR" sz="1600" b="1" dirty="0">
              <a:latin typeface="청소년서체" panose="02020603020101020101" pitchFamily="18" charset="-127"/>
              <a:ea typeface="청소년서체" panose="02020603020101020101" pitchFamily="18" charset="-127"/>
            </a:endParaRPr>
          </a:p>
          <a:p>
            <a:pPr algn="ctr"/>
            <a:endParaRPr lang="en-US" altLang="ko-KR" sz="1600" dirty="0">
              <a:latin typeface="청소년서체" panose="02020603020101020101" pitchFamily="18" charset="-127"/>
              <a:ea typeface="청소년서체" panose="02020603020101020101" pitchFamily="18" charset="-127"/>
            </a:endParaRPr>
          </a:p>
          <a:p>
            <a:pPr algn="ctr"/>
            <a:r>
              <a:rPr lang="ko-KR" altLang="en-US" sz="1600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주제 선정 및 기획</a:t>
            </a:r>
          </a:p>
        </p:txBody>
      </p:sp>
      <p:pic>
        <p:nvPicPr>
          <p:cNvPr id="32" name="그래픽 31" descr="모임 단색으로 채워진">
            <a:extLst>
              <a:ext uri="{FF2B5EF4-FFF2-40B4-BE49-F238E27FC236}">
                <a16:creationId xmlns:a16="http://schemas.microsoft.com/office/drawing/2014/main" id="{E0452D35-BB9A-457F-99FF-6B1279BAC0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5699" y="3318407"/>
            <a:ext cx="914400" cy="914400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EB0FC787-E5E7-423C-86B3-3ED854BB62EA}"/>
              </a:ext>
            </a:extLst>
          </p:cNvPr>
          <p:cNvSpPr txBox="1"/>
          <p:nvPr/>
        </p:nvSpPr>
        <p:spPr>
          <a:xfrm>
            <a:off x="2516514" y="4790370"/>
            <a:ext cx="1859544" cy="1569660"/>
          </a:xfrm>
          <a:custGeom>
            <a:avLst/>
            <a:gdLst>
              <a:gd name="connsiteX0" fmla="*/ 0 w 1859544"/>
              <a:gd name="connsiteY0" fmla="*/ 0 h 1569660"/>
              <a:gd name="connsiteX1" fmla="*/ 601253 w 1859544"/>
              <a:gd name="connsiteY1" fmla="*/ 0 h 1569660"/>
              <a:gd name="connsiteX2" fmla="*/ 1165314 w 1859544"/>
              <a:gd name="connsiteY2" fmla="*/ 0 h 1569660"/>
              <a:gd name="connsiteX3" fmla="*/ 1859544 w 1859544"/>
              <a:gd name="connsiteY3" fmla="*/ 0 h 1569660"/>
              <a:gd name="connsiteX4" fmla="*/ 1859544 w 1859544"/>
              <a:gd name="connsiteY4" fmla="*/ 507523 h 1569660"/>
              <a:gd name="connsiteX5" fmla="*/ 1859544 w 1859544"/>
              <a:gd name="connsiteY5" fmla="*/ 999350 h 1569660"/>
              <a:gd name="connsiteX6" fmla="*/ 1859544 w 1859544"/>
              <a:gd name="connsiteY6" fmla="*/ 1569660 h 1569660"/>
              <a:gd name="connsiteX7" fmla="*/ 1239696 w 1859544"/>
              <a:gd name="connsiteY7" fmla="*/ 1569660 h 1569660"/>
              <a:gd name="connsiteX8" fmla="*/ 582657 w 1859544"/>
              <a:gd name="connsiteY8" fmla="*/ 1569660 h 1569660"/>
              <a:gd name="connsiteX9" fmla="*/ 0 w 1859544"/>
              <a:gd name="connsiteY9" fmla="*/ 1569660 h 1569660"/>
              <a:gd name="connsiteX10" fmla="*/ 0 w 1859544"/>
              <a:gd name="connsiteY10" fmla="*/ 1046440 h 1569660"/>
              <a:gd name="connsiteX11" fmla="*/ 0 w 1859544"/>
              <a:gd name="connsiteY11" fmla="*/ 538917 h 1569660"/>
              <a:gd name="connsiteX12" fmla="*/ 0 w 1859544"/>
              <a:gd name="connsiteY12" fmla="*/ 0 h 156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859544" h="1569660" extrusionOk="0">
                <a:moveTo>
                  <a:pt x="0" y="0"/>
                </a:moveTo>
                <a:cubicBezTo>
                  <a:pt x="201878" y="-2754"/>
                  <a:pt x="305092" y="-14237"/>
                  <a:pt x="601253" y="0"/>
                </a:cubicBezTo>
                <a:cubicBezTo>
                  <a:pt x="897414" y="14237"/>
                  <a:pt x="963767" y="-5426"/>
                  <a:pt x="1165314" y="0"/>
                </a:cubicBezTo>
                <a:cubicBezTo>
                  <a:pt x="1366861" y="5426"/>
                  <a:pt x="1651599" y="2164"/>
                  <a:pt x="1859544" y="0"/>
                </a:cubicBezTo>
                <a:cubicBezTo>
                  <a:pt x="1853090" y="144767"/>
                  <a:pt x="1846685" y="377871"/>
                  <a:pt x="1859544" y="507523"/>
                </a:cubicBezTo>
                <a:cubicBezTo>
                  <a:pt x="1872403" y="637175"/>
                  <a:pt x="1875863" y="788992"/>
                  <a:pt x="1859544" y="999350"/>
                </a:cubicBezTo>
                <a:cubicBezTo>
                  <a:pt x="1843225" y="1209708"/>
                  <a:pt x="1871545" y="1314980"/>
                  <a:pt x="1859544" y="1569660"/>
                </a:cubicBezTo>
                <a:cubicBezTo>
                  <a:pt x="1628469" y="1542048"/>
                  <a:pt x="1462469" y="1575139"/>
                  <a:pt x="1239696" y="1569660"/>
                </a:cubicBezTo>
                <a:cubicBezTo>
                  <a:pt x="1016923" y="1564181"/>
                  <a:pt x="735599" y="1582786"/>
                  <a:pt x="582657" y="1569660"/>
                </a:cubicBezTo>
                <a:cubicBezTo>
                  <a:pt x="429715" y="1556534"/>
                  <a:pt x="280676" y="1551865"/>
                  <a:pt x="0" y="1569660"/>
                </a:cubicBezTo>
                <a:cubicBezTo>
                  <a:pt x="20967" y="1342529"/>
                  <a:pt x="-10113" y="1294883"/>
                  <a:pt x="0" y="1046440"/>
                </a:cubicBezTo>
                <a:cubicBezTo>
                  <a:pt x="10113" y="797997"/>
                  <a:pt x="17464" y="687889"/>
                  <a:pt x="0" y="538917"/>
                </a:cubicBezTo>
                <a:cubicBezTo>
                  <a:pt x="-17464" y="389945"/>
                  <a:pt x="-25368" y="129001"/>
                  <a:pt x="0" y="0"/>
                </a:cubicBezTo>
                <a:close/>
              </a:path>
            </a:pathLst>
          </a:custGeom>
          <a:noFill/>
          <a:ln w="41910" cap="rnd" cmpd="sng">
            <a:solidFill>
              <a:srgbClr val="7F7F7F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 b="1">
                <a:latin typeface="청소년서체" panose="02020603020101020101" pitchFamily="18" charset="-127"/>
                <a:ea typeface="청소년서체" panose="02020603020101020101" pitchFamily="18" charset="-127"/>
              </a:defRPr>
            </a:lvl1pPr>
          </a:lstStyle>
          <a:p>
            <a:r>
              <a:rPr lang="en-US" altLang="ko-KR" dirty="0"/>
              <a:t>5~8</a:t>
            </a:r>
            <a:r>
              <a:rPr lang="ko-KR" altLang="en-US" dirty="0"/>
              <a:t>주차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b="0" dirty="0"/>
              <a:t>정보수집 및 학교생활 팁 페이지 </a:t>
            </a:r>
            <a:r>
              <a:rPr lang="en-US" altLang="ko-KR" b="0" dirty="0"/>
              <a:t>&amp; </a:t>
            </a:r>
            <a:r>
              <a:rPr lang="ko-KR" altLang="en-US" b="0" dirty="0"/>
              <a:t>학점계산기 구현</a:t>
            </a:r>
            <a:endParaRPr lang="en-US" altLang="ko-KR" b="0" dirty="0"/>
          </a:p>
          <a:p>
            <a:endParaRPr lang="en-US" altLang="ko-KR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18F50F05-D413-4955-8DCD-B59D875DB1D2}"/>
              </a:ext>
            </a:extLst>
          </p:cNvPr>
          <p:cNvSpPr txBox="1"/>
          <p:nvPr/>
        </p:nvSpPr>
        <p:spPr>
          <a:xfrm>
            <a:off x="4682758" y="1752433"/>
            <a:ext cx="2207138" cy="1077218"/>
          </a:xfrm>
          <a:custGeom>
            <a:avLst/>
            <a:gdLst>
              <a:gd name="connsiteX0" fmla="*/ 0 w 2207138"/>
              <a:gd name="connsiteY0" fmla="*/ 0 h 1077218"/>
              <a:gd name="connsiteX1" fmla="*/ 529713 w 2207138"/>
              <a:gd name="connsiteY1" fmla="*/ 0 h 1077218"/>
              <a:gd name="connsiteX2" fmla="*/ 1015283 w 2207138"/>
              <a:gd name="connsiteY2" fmla="*/ 0 h 1077218"/>
              <a:gd name="connsiteX3" fmla="*/ 1611211 w 2207138"/>
              <a:gd name="connsiteY3" fmla="*/ 0 h 1077218"/>
              <a:gd name="connsiteX4" fmla="*/ 2207138 w 2207138"/>
              <a:gd name="connsiteY4" fmla="*/ 0 h 1077218"/>
              <a:gd name="connsiteX5" fmla="*/ 2207138 w 2207138"/>
              <a:gd name="connsiteY5" fmla="*/ 527837 h 1077218"/>
              <a:gd name="connsiteX6" fmla="*/ 2207138 w 2207138"/>
              <a:gd name="connsiteY6" fmla="*/ 1077218 h 1077218"/>
              <a:gd name="connsiteX7" fmla="*/ 1655354 w 2207138"/>
              <a:gd name="connsiteY7" fmla="*/ 1077218 h 1077218"/>
              <a:gd name="connsiteX8" fmla="*/ 1059426 w 2207138"/>
              <a:gd name="connsiteY8" fmla="*/ 1077218 h 1077218"/>
              <a:gd name="connsiteX9" fmla="*/ 573856 w 2207138"/>
              <a:gd name="connsiteY9" fmla="*/ 1077218 h 1077218"/>
              <a:gd name="connsiteX10" fmla="*/ 0 w 2207138"/>
              <a:gd name="connsiteY10" fmla="*/ 1077218 h 1077218"/>
              <a:gd name="connsiteX11" fmla="*/ 0 w 2207138"/>
              <a:gd name="connsiteY11" fmla="*/ 538609 h 1077218"/>
              <a:gd name="connsiteX12" fmla="*/ 0 w 2207138"/>
              <a:gd name="connsiteY12" fmla="*/ 0 h 1077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207138" h="1077218" extrusionOk="0">
                <a:moveTo>
                  <a:pt x="0" y="0"/>
                </a:moveTo>
                <a:cubicBezTo>
                  <a:pt x="213708" y="-10052"/>
                  <a:pt x="380442" y="6923"/>
                  <a:pt x="529713" y="0"/>
                </a:cubicBezTo>
                <a:cubicBezTo>
                  <a:pt x="678984" y="-6923"/>
                  <a:pt x="785185" y="1435"/>
                  <a:pt x="1015283" y="0"/>
                </a:cubicBezTo>
                <a:cubicBezTo>
                  <a:pt x="1245381" y="-1435"/>
                  <a:pt x="1319424" y="-11599"/>
                  <a:pt x="1611211" y="0"/>
                </a:cubicBezTo>
                <a:cubicBezTo>
                  <a:pt x="1902998" y="11599"/>
                  <a:pt x="1996003" y="-7077"/>
                  <a:pt x="2207138" y="0"/>
                </a:cubicBezTo>
                <a:cubicBezTo>
                  <a:pt x="2233330" y="112042"/>
                  <a:pt x="2198241" y="296093"/>
                  <a:pt x="2207138" y="527837"/>
                </a:cubicBezTo>
                <a:cubicBezTo>
                  <a:pt x="2216035" y="759581"/>
                  <a:pt x="2186665" y="932224"/>
                  <a:pt x="2207138" y="1077218"/>
                </a:cubicBezTo>
                <a:cubicBezTo>
                  <a:pt x="1936519" y="1078111"/>
                  <a:pt x="1898660" y="1093384"/>
                  <a:pt x="1655354" y="1077218"/>
                </a:cubicBezTo>
                <a:cubicBezTo>
                  <a:pt x="1412048" y="1061052"/>
                  <a:pt x="1318314" y="1105812"/>
                  <a:pt x="1059426" y="1077218"/>
                </a:cubicBezTo>
                <a:cubicBezTo>
                  <a:pt x="800538" y="1048624"/>
                  <a:pt x="763292" y="1061216"/>
                  <a:pt x="573856" y="1077218"/>
                </a:cubicBezTo>
                <a:cubicBezTo>
                  <a:pt x="384420" y="1093221"/>
                  <a:pt x="146454" y="1076537"/>
                  <a:pt x="0" y="1077218"/>
                </a:cubicBezTo>
                <a:cubicBezTo>
                  <a:pt x="-23984" y="892488"/>
                  <a:pt x="-12484" y="780467"/>
                  <a:pt x="0" y="538609"/>
                </a:cubicBezTo>
                <a:cubicBezTo>
                  <a:pt x="12484" y="296751"/>
                  <a:pt x="14358" y="148755"/>
                  <a:pt x="0" y="0"/>
                </a:cubicBezTo>
                <a:close/>
              </a:path>
            </a:pathLst>
          </a:custGeom>
          <a:noFill/>
          <a:ln w="41910" cap="rnd" cmpd="sng">
            <a:solidFill>
              <a:srgbClr val="7F7F7F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9~13</a:t>
            </a:r>
            <a:r>
              <a:rPr lang="ko-KR" altLang="en-US" sz="1600" b="1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주차</a:t>
            </a:r>
            <a:endParaRPr lang="en-US" altLang="ko-KR" sz="1600" b="1" dirty="0">
              <a:latin typeface="청소년서체" panose="02020603020101020101" pitchFamily="18" charset="-127"/>
              <a:ea typeface="청소년서체" panose="02020603020101020101" pitchFamily="18" charset="-127"/>
            </a:endParaRPr>
          </a:p>
          <a:p>
            <a:pPr algn="ctr"/>
            <a:endParaRPr lang="en-US" altLang="ko-KR" sz="1600" dirty="0">
              <a:latin typeface="청소년서체" panose="02020603020101020101" pitchFamily="18" charset="-127"/>
              <a:ea typeface="청소년서체" panose="02020603020101020101" pitchFamily="18" charset="-127"/>
            </a:endParaRPr>
          </a:p>
          <a:p>
            <a:pPr algn="ctr"/>
            <a:r>
              <a:rPr lang="ko-KR" altLang="en-US" sz="1600" dirty="0" err="1">
                <a:latin typeface="청소년서체" panose="02020603020101020101" pitchFamily="18" charset="-127"/>
                <a:ea typeface="청소년서체" panose="02020603020101020101" pitchFamily="18" charset="-127"/>
              </a:rPr>
              <a:t>비교과</a:t>
            </a:r>
            <a:r>
              <a:rPr lang="ko-KR" altLang="en-US" sz="1600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 및 졸업 자가 진단 페이지 구현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B95FF9D8-0E55-4808-850C-71BCA730DA3E}"/>
              </a:ext>
            </a:extLst>
          </p:cNvPr>
          <p:cNvSpPr txBox="1"/>
          <p:nvPr/>
        </p:nvSpPr>
        <p:spPr>
          <a:xfrm>
            <a:off x="7115466" y="4766087"/>
            <a:ext cx="1976769" cy="1077218"/>
          </a:xfrm>
          <a:custGeom>
            <a:avLst/>
            <a:gdLst>
              <a:gd name="connsiteX0" fmla="*/ 0 w 1976769"/>
              <a:gd name="connsiteY0" fmla="*/ 0 h 1077218"/>
              <a:gd name="connsiteX1" fmla="*/ 639155 w 1976769"/>
              <a:gd name="connsiteY1" fmla="*/ 0 h 1077218"/>
              <a:gd name="connsiteX2" fmla="*/ 1238775 w 1976769"/>
              <a:gd name="connsiteY2" fmla="*/ 0 h 1077218"/>
              <a:gd name="connsiteX3" fmla="*/ 1976769 w 1976769"/>
              <a:gd name="connsiteY3" fmla="*/ 0 h 1077218"/>
              <a:gd name="connsiteX4" fmla="*/ 1976769 w 1976769"/>
              <a:gd name="connsiteY4" fmla="*/ 527837 h 1077218"/>
              <a:gd name="connsiteX5" fmla="*/ 1976769 w 1976769"/>
              <a:gd name="connsiteY5" fmla="*/ 1077218 h 1077218"/>
              <a:gd name="connsiteX6" fmla="*/ 1357381 w 1976769"/>
              <a:gd name="connsiteY6" fmla="*/ 1077218 h 1077218"/>
              <a:gd name="connsiteX7" fmla="*/ 737994 w 1976769"/>
              <a:gd name="connsiteY7" fmla="*/ 1077218 h 1077218"/>
              <a:gd name="connsiteX8" fmla="*/ 0 w 1976769"/>
              <a:gd name="connsiteY8" fmla="*/ 1077218 h 1077218"/>
              <a:gd name="connsiteX9" fmla="*/ 0 w 1976769"/>
              <a:gd name="connsiteY9" fmla="*/ 570926 h 1077218"/>
              <a:gd name="connsiteX10" fmla="*/ 0 w 1976769"/>
              <a:gd name="connsiteY10" fmla="*/ 0 h 1077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976769" h="1077218" extrusionOk="0">
                <a:moveTo>
                  <a:pt x="0" y="0"/>
                </a:moveTo>
                <a:cubicBezTo>
                  <a:pt x="175494" y="24306"/>
                  <a:pt x="508437" y="31227"/>
                  <a:pt x="639155" y="0"/>
                </a:cubicBezTo>
                <a:cubicBezTo>
                  <a:pt x="769873" y="-31227"/>
                  <a:pt x="1073117" y="-23262"/>
                  <a:pt x="1238775" y="0"/>
                </a:cubicBezTo>
                <a:cubicBezTo>
                  <a:pt x="1404433" y="23262"/>
                  <a:pt x="1790502" y="3522"/>
                  <a:pt x="1976769" y="0"/>
                </a:cubicBezTo>
                <a:cubicBezTo>
                  <a:pt x="1975655" y="168430"/>
                  <a:pt x="1990236" y="415401"/>
                  <a:pt x="1976769" y="527837"/>
                </a:cubicBezTo>
                <a:cubicBezTo>
                  <a:pt x="1963302" y="640273"/>
                  <a:pt x="1953808" y="906804"/>
                  <a:pt x="1976769" y="1077218"/>
                </a:cubicBezTo>
                <a:cubicBezTo>
                  <a:pt x="1706092" y="1091557"/>
                  <a:pt x="1561425" y="1084942"/>
                  <a:pt x="1357381" y="1077218"/>
                </a:cubicBezTo>
                <a:cubicBezTo>
                  <a:pt x="1153337" y="1069494"/>
                  <a:pt x="932876" y="1073725"/>
                  <a:pt x="737994" y="1077218"/>
                </a:cubicBezTo>
                <a:cubicBezTo>
                  <a:pt x="543112" y="1080711"/>
                  <a:pt x="213010" y="1050055"/>
                  <a:pt x="0" y="1077218"/>
                </a:cubicBezTo>
                <a:cubicBezTo>
                  <a:pt x="-10425" y="936049"/>
                  <a:pt x="17090" y="740606"/>
                  <a:pt x="0" y="570926"/>
                </a:cubicBezTo>
                <a:cubicBezTo>
                  <a:pt x="-17090" y="401246"/>
                  <a:pt x="-22832" y="249533"/>
                  <a:pt x="0" y="0"/>
                </a:cubicBezTo>
                <a:close/>
              </a:path>
            </a:pathLst>
          </a:custGeom>
          <a:noFill/>
          <a:ln w="41910" cap="rnd" cmpd="sng">
            <a:solidFill>
              <a:srgbClr val="7F7F7F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13~14</a:t>
            </a:r>
            <a:r>
              <a:rPr lang="ko-KR" altLang="en-US" sz="1600" b="1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주차</a:t>
            </a:r>
            <a:endParaRPr lang="en-US" altLang="ko-KR" sz="1600" b="1" dirty="0">
              <a:latin typeface="청소년서체" panose="02020603020101020101" pitchFamily="18" charset="-127"/>
              <a:ea typeface="청소년서체" panose="02020603020101020101" pitchFamily="18" charset="-127"/>
            </a:endParaRPr>
          </a:p>
          <a:p>
            <a:pPr algn="ctr"/>
            <a:endParaRPr lang="en-US" altLang="ko-KR" sz="1600" dirty="0">
              <a:latin typeface="청소년서체" panose="02020603020101020101" pitchFamily="18" charset="-127"/>
              <a:ea typeface="청소년서체" panose="02020603020101020101" pitchFamily="18" charset="-127"/>
            </a:endParaRPr>
          </a:p>
          <a:p>
            <a:pPr algn="ctr"/>
            <a:r>
              <a:rPr lang="ko-KR" altLang="en-US" sz="1600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프로젝트 배포 후 사용자 피드백 반영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169A84A3-A1A1-4BAF-A858-5EF34A94132C}"/>
              </a:ext>
            </a:extLst>
          </p:cNvPr>
          <p:cNvSpPr txBox="1"/>
          <p:nvPr/>
        </p:nvSpPr>
        <p:spPr>
          <a:xfrm>
            <a:off x="9479866" y="1998654"/>
            <a:ext cx="1737141" cy="830997"/>
          </a:xfrm>
          <a:custGeom>
            <a:avLst/>
            <a:gdLst>
              <a:gd name="connsiteX0" fmla="*/ 0 w 1737141"/>
              <a:gd name="connsiteY0" fmla="*/ 0 h 830997"/>
              <a:gd name="connsiteX1" fmla="*/ 1737141 w 1737141"/>
              <a:gd name="connsiteY1" fmla="*/ 0 h 830997"/>
              <a:gd name="connsiteX2" fmla="*/ 1737141 w 1737141"/>
              <a:gd name="connsiteY2" fmla="*/ 830997 h 830997"/>
              <a:gd name="connsiteX3" fmla="*/ 0 w 1737141"/>
              <a:gd name="connsiteY3" fmla="*/ 830997 h 830997"/>
              <a:gd name="connsiteX4" fmla="*/ 0 w 1737141"/>
              <a:gd name="connsiteY4" fmla="*/ 0 h 830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37141" h="830997" extrusionOk="0">
                <a:moveTo>
                  <a:pt x="0" y="0"/>
                </a:moveTo>
                <a:cubicBezTo>
                  <a:pt x="177381" y="-22364"/>
                  <a:pt x="1081210" y="42828"/>
                  <a:pt x="1737141" y="0"/>
                </a:cubicBezTo>
                <a:cubicBezTo>
                  <a:pt x="1739267" y="113011"/>
                  <a:pt x="1776631" y="601367"/>
                  <a:pt x="1737141" y="830997"/>
                </a:cubicBezTo>
                <a:cubicBezTo>
                  <a:pt x="1466318" y="866875"/>
                  <a:pt x="286549" y="800113"/>
                  <a:pt x="0" y="830997"/>
                </a:cubicBezTo>
                <a:cubicBezTo>
                  <a:pt x="-5118" y="699632"/>
                  <a:pt x="-25823" y="390388"/>
                  <a:pt x="0" y="0"/>
                </a:cubicBezTo>
                <a:close/>
              </a:path>
            </a:pathLst>
          </a:custGeom>
          <a:noFill/>
          <a:ln w="36830" cap="rnd" cmpd="sng">
            <a:solidFill>
              <a:srgbClr val="7F7F7F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15</a:t>
            </a:r>
            <a:r>
              <a:rPr lang="ko-KR" altLang="en-US" sz="1600" b="1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주차</a:t>
            </a:r>
            <a:endParaRPr lang="en-US" altLang="ko-KR" sz="1600" b="1" dirty="0">
              <a:latin typeface="청소년서체" panose="02020603020101020101" pitchFamily="18" charset="-127"/>
              <a:ea typeface="청소년서체" panose="02020603020101020101" pitchFamily="18" charset="-127"/>
            </a:endParaRPr>
          </a:p>
          <a:p>
            <a:pPr algn="ctr"/>
            <a:endParaRPr lang="en-US" altLang="ko-KR" sz="1600" b="1" dirty="0">
              <a:latin typeface="청소년서체" panose="02020603020101020101" pitchFamily="18" charset="-127"/>
              <a:ea typeface="청소년서체" panose="02020603020101020101" pitchFamily="18" charset="-127"/>
            </a:endParaRPr>
          </a:p>
          <a:p>
            <a:pPr algn="ctr"/>
            <a:r>
              <a:rPr lang="ko-KR" altLang="en-US" sz="1600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프로젝트 완성</a:t>
            </a:r>
            <a:endParaRPr lang="en-US" altLang="ko-KR" sz="1600" dirty="0">
              <a:latin typeface="청소년서체" panose="02020603020101020101" pitchFamily="18" charset="-127"/>
              <a:ea typeface="청소년서체" panose="02020603020101020101" pitchFamily="18" charset="-127"/>
            </a:endParaRPr>
          </a:p>
        </p:txBody>
      </p:sp>
      <p:pic>
        <p:nvPicPr>
          <p:cNvPr id="79" name="그래픽 78" descr="남성 프로그래머 단색으로 채워진">
            <a:extLst>
              <a:ext uri="{FF2B5EF4-FFF2-40B4-BE49-F238E27FC236}">
                <a16:creationId xmlns:a16="http://schemas.microsoft.com/office/drawing/2014/main" id="{00FEFA79-25B6-461A-B243-AE89F3B3E5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11727" y="3351349"/>
            <a:ext cx="749201" cy="749201"/>
          </a:xfrm>
          <a:prstGeom prst="rect">
            <a:avLst/>
          </a:prstGeom>
        </p:spPr>
      </p:pic>
      <p:pic>
        <p:nvPicPr>
          <p:cNvPr id="81" name="그래픽 80" descr="목록 단색으로 채워진">
            <a:extLst>
              <a:ext uri="{FF2B5EF4-FFF2-40B4-BE49-F238E27FC236}">
                <a16:creationId xmlns:a16="http://schemas.microsoft.com/office/drawing/2014/main" id="{249B0820-F813-42E6-BF4C-2F1E137B399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666006" y="3373650"/>
            <a:ext cx="803913" cy="803913"/>
          </a:xfrm>
          <a:prstGeom prst="rect">
            <a:avLst/>
          </a:prstGeom>
        </p:spPr>
      </p:pic>
      <p:pic>
        <p:nvPicPr>
          <p:cNvPr id="86" name="그림 85">
            <a:extLst>
              <a:ext uri="{FF2B5EF4-FFF2-40B4-BE49-F238E27FC236}">
                <a16:creationId xmlns:a16="http://schemas.microsoft.com/office/drawing/2014/main" id="{9C551D78-C9CF-4C91-8C51-A8E997C3B6E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123" y="3439831"/>
            <a:ext cx="671550" cy="671550"/>
          </a:xfrm>
          <a:prstGeom prst="rect">
            <a:avLst/>
          </a:prstGeom>
        </p:spPr>
      </p:pic>
      <p:pic>
        <p:nvPicPr>
          <p:cNvPr id="90" name="그림 89">
            <a:extLst>
              <a:ext uri="{FF2B5EF4-FFF2-40B4-BE49-F238E27FC236}">
                <a16:creationId xmlns:a16="http://schemas.microsoft.com/office/drawing/2014/main" id="{A0DE1A09-55B9-4FF4-A3FD-ED514142F99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4991" y="3325310"/>
            <a:ext cx="958526" cy="95852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91" name="잉크 90">
                <a:extLst>
                  <a:ext uri="{FF2B5EF4-FFF2-40B4-BE49-F238E27FC236}">
                    <a16:creationId xmlns:a16="http://schemas.microsoft.com/office/drawing/2014/main" id="{BE2D9BD1-62C3-4405-B338-612F110C823B}"/>
                  </a:ext>
                </a:extLst>
              </p14:cNvPr>
              <p14:cNvContentPartPr/>
              <p14:nvPr/>
            </p14:nvContentPartPr>
            <p14:xfrm>
              <a:off x="461819" y="-1079183"/>
              <a:ext cx="360" cy="360"/>
            </p14:xfrm>
          </p:contentPart>
        </mc:Choice>
        <mc:Fallback xmlns="">
          <p:pic>
            <p:nvPicPr>
              <p:cNvPr id="91" name="잉크 90">
                <a:extLst>
                  <a:ext uri="{FF2B5EF4-FFF2-40B4-BE49-F238E27FC236}">
                    <a16:creationId xmlns:a16="http://schemas.microsoft.com/office/drawing/2014/main" id="{BE2D9BD1-62C3-4405-B338-612F110C823B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53179" y="-1087823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853128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17B2AB0B-2113-487F-90DA-51303A427706}"/>
              </a:ext>
            </a:extLst>
          </p:cNvPr>
          <p:cNvSpPr/>
          <p:nvPr/>
        </p:nvSpPr>
        <p:spPr>
          <a:xfrm>
            <a:off x="292273" y="225470"/>
            <a:ext cx="11607454" cy="6407062"/>
          </a:xfrm>
          <a:prstGeom prst="rect">
            <a:avLst/>
          </a:prstGeom>
          <a:noFill/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899E36-DC0F-4C89-8038-0C429F0975E5}"/>
              </a:ext>
            </a:extLst>
          </p:cNvPr>
          <p:cNvSpPr txBox="1"/>
          <p:nvPr/>
        </p:nvSpPr>
        <p:spPr>
          <a:xfrm>
            <a:off x="292273" y="332727"/>
            <a:ext cx="114613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2-3. </a:t>
            </a:r>
            <a:r>
              <a:rPr lang="ko-KR" altLang="en-US" sz="2800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기능소개</a:t>
            </a:r>
            <a:r>
              <a:rPr lang="en-US" altLang="ko-KR" sz="2800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_</a:t>
            </a:r>
            <a:r>
              <a:rPr lang="ko-KR" altLang="en-US" sz="2000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메인 페이지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3FDB8EC-784F-336F-B07C-F7E96D1FFE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089" r="222"/>
          <a:stretch/>
        </p:blipFill>
        <p:spPr>
          <a:xfrm>
            <a:off x="813072" y="1670304"/>
            <a:ext cx="4477384" cy="4511040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60205E31-54B5-F1B3-76B3-C625DDA7CFD4}"/>
              </a:ext>
            </a:extLst>
          </p:cNvPr>
          <p:cNvGrpSpPr/>
          <p:nvPr/>
        </p:nvGrpSpPr>
        <p:grpSpPr>
          <a:xfrm>
            <a:off x="1341120" y="2286997"/>
            <a:ext cx="5351575" cy="2741694"/>
            <a:chOff x="1341120" y="1738866"/>
            <a:chExt cx="5351575" cy="2741694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9A6F3E8D-06E0-F3B6-BCA1-3103B412D7E8}"/>
                </a:ext>
              </a:extLst>
            </p:cNvPr>
            <p:cNvSpPr/>
            <p:nvPr/>
          </p:nvSpPr>
          <p:spPr>
            <a:xfrm>
              <a:off x="1341120" y="2938272"/>
              <a:ext cx="3511296" cy="1542288"/>
            </a:xfrm>
            <a:prstGeom prst="round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DD8FF30B-297F-05D4-9080-46961337AD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72755" y="1738866"/>
              <a:ext cx="1819940" cy="1955724"/>
            </a:xfrm>
            <a:prstGeom prst="line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16A70EC4-3D52-519A-DDCA-C70A5DB86F12}"/>
              </a:ext>
            </a:extLst>
          </p:cNvPr>
          <p:cNvGrpSpPr/>
          <p:nvPr/>
        </p:nvGrpSpPr>
        <p:grpSpPr>
          <a:xfrm>
            <a:off x="1863710" y="4949820"/>
            <a:ext cx="4926056" cy="873138"/>
            <a:chOff x="1341120" y="2406361"/>
            <a:chExt cx="7479281" cy="2074199"/>
          </a:xfrm>
        </p:grpSpPr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9B7A51E3-BE3E-A20C-8824-59BCBECEF067}"/>
                </a:ext>
              </a:extLst>
            </p:cNvPr>
            <p:cNvSpPr/>
            <p:nvPr/>
          </p:nvSpPr>
          <p:spPr>
            <a:xfrm>
              <a:off x="1341120" y="2938272"/>
              <a:ext cx="3511296" cy="1542288"/>
            </a:xfrm>
            <a:prstGeom prst="round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17E232A5-86E2-21E1-2F38-BF19A5800E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52415" y="2406361"/>
              <a:ext cx="3967986" cy="1519463"/>
            </a:xfrm>
            <a:prstGeom prst="line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55DA96FF-6385-DBC9-7CBB-9490CC59CE31}"/>
              </a:ext>
            </a:extLst>
          </p:cNvPr>
          <p:cNvSpPr txBox="1"/>
          <p:nvPr/>
        </p:nvSpPr>
        <p:spPr>
          <a:xfrm>
            <a:off x="6789766" y="4780543"/>
            <a:ext cx="4852091" cy="338554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600">
                <a:latin typeface="청소년서체" panose="02020603020101020101" pitchFamily="18" charset="-127"/>
                <a:ea typeface="청소년서체" panose="02020603020101020101" pitchFamily="18" charset="-127"/>
              </a:defRPr>
            </a:lvl1pPr>
          </a:lstStyle>
          <a:p>
            <a:r>
              <a:rPr lang="en-US" altLang="ko-KR" dirty="0"/>
              <a:t>2. </a:t>
            </a:r>
            <a:r>
              <a:rPr lang="ko-KR" altLang="en-US" dirty="0"/>
              <a:t>사이트 이용 시 문제 및 피드백 소통을 위한 버튼 배치</a:t>
            </a:r>
            <a:endParaRPr lang="en-US" altLang="ko-KR" dirty="0"/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9982BE53-70B7-8C1F-1D38-5042DA50D340}"/>
              </a:ext>
            </a:extLst>
          </p:cNvPr>
          <p:cNvCxnSpPr>
            <a:cxnSpLocks/>
          </p:cNvCxnSpPr>
          <p:nvPr/>
        </p:nvCxnSpPr>
        <p:spPr>
          <a:xfrm>
            <a:off x="292273" y="963204"/>
            <a:ext cx="11607454" cy="0"/>
          </a:xfrm>
          <a:prstGeom prst="line">
            <a:avLst/>
          </a:prstGeom>
          <a:ln w="7620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9A79D09A-16FB-4361-8C1A-5430CBDD9B6D}"/>
              </a:ext>
            </a:extLst>
          </p:cNvPr>
          <p:cNvSpPr txBox="1"/>
          <p:nvPr/>
        </p:nvSpPr>
        <p:spPr>
          <a:xfrm>
            <a:off x="6692695" y="2150087"/>
            <a:ext cx="3469801" cy="338554"/>
          </a:xfrm>
          <a:prstGeom prst="rect">
            <a:avLst/>
          </a:prstGeom>
          <a:solidFill>
            <a:schemeClr val="accent4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600">
                <a:latin typeface="청소년서체" panose="02020603020101020101" pitchFamily="18" charset="-127"/>
                <a:ea typeface="청소년서체" panose="02020603020101020101" pitchFamily="18" charset="-127"/>
              </a:defRPr>
            </a:lvl1pPr>
          </a:lstStyle>
          <a:p>
            <a:r>
              <a:rPr lang="en-US" altLang="ko-KR" dirty="0"/>
              <a:t>1. </a:t>
            </a:r>
            <a:r>
              <a:rPr lang="ko-KR" altLang="en-US" dirty="0"/>
              <a:t>메인 페이지에 주요항목 </a:t>
            </a:r>
            <a:r>
              <a:rPr lang="en-US" altLang="ko-KR" dirty="0"/>
              <a:t>5</a:t>
            </a:r>
            <a:r>
              <a:rPr lang="ko-KR" altLang="en-US" dirty="0"/>
              <a:t>개를 배치</a:t>
            </a:r>
            <a:endParaRPr lang="en-US" altLang="ko-KR" dirty="0"/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7D229307-0CA8-BE78-B7D4-1D099C955A0B}"/>
              </a:ext>
            </a:extLst>
          </p:cNvPr>
          <p:cNvGrpSpPr/>
          <p:nvPr/>
        </p:nvGrpSpPr>
        <p:grpSpPr>
          <a:xfrm>
            <a:off x="292273" y="225469"/>
            <a:ext cx="11607454" cy="6407062"/>
            <a:chOff x="292273" y="225469"/>
            <a:chExt cx="11607454" cy="6407062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F7447F59-BE6E-81C9-34B2-0192C72182A1}"/>
                </a:ext>
              </a:extLst>
            </p:cNvPr>
            <p:cNvSpPr/>
            <p:nvPr/>
          </p:nvSpPr>
          <p:spPr>
            <a:xfrm>
              <a:off x="292273" y="225469"/>
              <a:ext cx="11607454" cy="6407062"/>
            </a:xfrm>
            <a:prstGeom prst="rect">
              <a:avLst/>
            </a:prstGeom>
            <a:noFill/>
            <a:ln w="762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43B7CEB0-80CC-78A3-BC6E-D2B2F32B551E}"/>
                </a:ext>
              </a:extLst>
            </p:cNvPr>
            <p:cNvCxnSpPr>
              <a:cxnSpLocks/>
            </p:cNvCxnSpPr>
            <p:nvPr/>
          </p:nvCxnSpPr>
          <p:spPr>
            <a:xfrm>
              <a:off x="292273" y="963203"/>
              <a:ext cx="11607454" cy="0"/>
            </a:xfrm>
            <a:prstGeom prst="line">
              <a:avLst/>
            </a:prstGeom>
            <a:ln w="76200"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806726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2230E4665ABE6D40B1D668954DB6B78D" ma:contentTypeVersion="5" ma:contentTypeDescription="새 문서를 만듭니다." ma:contentTypeScope="" ma:versionID="c1ccec501410fa9ed5cafa4feef45e3e">
  <xsd:schema xmlns:xsd="http://www.w3.org/2001/XMLSchema" xmlns:xs="http://www.w3.org/2001/XMLSchema" xmlns:p="http://schemas.microsoft.com/office/2006/metadata/properties" xmlns:ns3="e8eee303-dea4-4eec-92f0-192c88524fc7" targetNamespace="http://schemas.microsoft.com/office/2006/metadata/properties" ma:root="true" ma:fieldsID="ed05f9c15155eca224d3f0d7e50284ff" ns3:_="">
    <xsd:import namespace="e8eee303-dea4-4eec-92f0-192c88524fc7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8eee303-dea4-4eec-92f0-192c88524fc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3914633-33C0-46D2-B574-B2E5246FB539}">
  <ds:schemaRefs>
    <ds:schemaRef ds:uri="http://purl.org/dc/dcmitype/"/>
    <ds:schemaRef ds:uri="http://purl.org/dc/terms/"/>
    <ds:schemaRef ds:uri="http://schemas.microsoft.com/office/2006/metadata/properties"/>
    <ds:schemaRef ds:uri="http://www.w3.org/XML/1998/namespace"/>
    <ds:schemaRef ds:uri="e8eee303-dea4-4eec-92f0-192c88524fc7"/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http://schemas.openxmlformats.org/package/2006/metadata/core-properties"/>
  </ds:schemaRefs>
</ds:datastoreItem>
</file>

<file path=customXml/itemProps2.xml><?xml version="1.0" encoding="utf-8"?>
<ds:datastoreItem xmlns:ds="http://schemas.openxmlformats.org/officeDocument/2006/customXml" ds:itemID="{0CCDB821-593E-4B1F-897E-4589245CC3C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8eee303-dea4-4eec-92f0-192c88524fc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83DD315-BFB0-4772-B738-39EF801EB83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2090</TotalTime>
  <Words>450</Words>
  <Application>Microsoft Office PowerPoint</Application>
  <PresentationFormat>와이드스크린</PresentationFormat>
  <Paragraphs>109</Paragraphs>
  <Slides>20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6" baseType="lpstr">
      <vt:lpstr>맑은 고딕</vt:lpstr>
      <vt:lpstr>청소년서체</vt:lpstr>
      <vt:lpstr>Arial</vt:lpstr>
      <vt:lpstr>Arial Black</vt:lpstr>
      <vt:lpstr>Calibri</vt:lpstr>
      <vt:lpstr>Office 테마</vt:lpstr>
      <vt:lpstr>캡스톤 디자인</vt:lpstr>
      <vt:lpstr>목차</vt:lpstr>
      <vt:lpstr>조원  소개 및 역할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생체에서 주요 무기물의 종류와 역할</dc:title>
  <dc:creator>윤승현</dc:creator>
  <cp:lastModifiedBy>윤승현</cp:lastModifiedBy>
  <cp:revision>133</cp:revision>
  <dcterms:created xsi:type="dcterms:W3CDTF">2021-12-09T13:24:59Z</dcterms:created>
  <dcterms:modified xsi:type="dcterms:W3CDTF">2022-06-04T09:58:11Z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0x0101002230E4665ABE6D40B1D668954DB6B78D</vt:lpwstr>
  </property>
</Properties>
</file>